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>
            <a:lvl1pPr>
              <a:defRPr b="1" cap="all" sz="18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61.png"/><Relationship Id="rId8" Type="http://schemas.openxmlformats.org/officeDocument/2006/relationships/image" Target="../media/image59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0.png"/><Relationship Id="rId17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58.png"/><Relationship Id="rId10" Type="http://schemas.openxmlformats.org/officeDocument/2006/relationships/image" Target="../media/image61.png"/><Relationship Id="rId11" Type="http://schemas.openxmlformats.org/officeDocument/2006/relationships/image" Target="../media/image59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5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267920" y="3817937"/>
            <a:ext cx="2220928" cy="1584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3248513" y="5238551"/>
            <a:ext cx="6869129" cy="900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0284" y="2957688"/>
            <a:ext cx="1621086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47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0284" y="2944142"/>
            <a:ext cx="1896535" cy="415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48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0284" y="2609991"/>
            <a:ext cx="2043290" cy="5825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49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13689" y="2747715"/>
            <a:ext cx="4113672" cy="2603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50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18507" y="4666826"/>
            <a:ext cx="1781387" cy="6321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FDFF">
                <a:alpha val="50000"/>
              </a:srgbClr>
            </a:outerShdw>
          </a:effectLst>
        </p:spPr>
      </p:pic>
      <p:pic>
        <p:nvPicPr>
          <p:cNvPr id="251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18507" y="5066453"/>
            <a:ext cx="1411112" cy="4515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FDFF">
                <a:alpha val="50000"/>
              </a:srgbClr>
            </a:outerShdw>
          </a:effectLst>
        </p:spPr>
      </p:pic>
      <p:pic>
        <p:nvPicPr>
          <p:cNvPr id="252" name="Cover" descr="Cover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72391" y="4856479"/>
            <a:ext cx="2813192" cy="494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FDFF">
                <a:alpha val="50000"/>
              </a:srgbClr>
            </a:outerShdw>
          </a:effectLst>
        </p:spPr>
      </p:pic>
      <p:pic>
        <p:nvPicPr>
          <p:cNvPr id="253" name="Cover" descr="Cover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69777" y="6870417"/>
            <a:ext cx="1621086" cy="5531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4" name="Cover" descr="Cover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69777" y="6710115"/>
            <a:ext cx="1496908" cy="4515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5" name="Cover" descr="Cover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69777" y="6375964"/>
            <a:ext cx="2056837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6" name="Cover" descr="Cover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72391" y="5154506"/>
            <a:ext cx="2966721" cy="19552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57" name="Cover" descr="Cover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10737" y="6870417"/>
            <a:ext cx="1657210" cy="415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73FDFF">
                <a:alpha val="50000"/>
              </a:srgbClr>
            </a:outerShdw>
          </a:effectLst>
        </p:spPr>
      </p:pic>
      <p:pic>
        <p:nvPicPr>
          <p:cNvPr id="258" name="Cover" descr="Cover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0533" y="6534008"/>
            <a:ext cx="2587414" cy="5825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73FDFF">
                <a:alpha val="50000"/>
              </a:srgbClr>
            </a:outerShdw>
          </a:effectLst>
        </p:spPr>
      </p:pic>
      <p:pic>
        <p:nvPicPr>
          <p:cNvPr id="259" name="Cover" descr="Cover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294097" y="5154506"/>
            <a:ext cx="3445370" cy="19620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73FDFF">
                <a:alpha val="50000"/>
              </a:srgbClr>
            </a:outerShdw>
          </a:effectLst>
        </p:spPr>
      </p:pic>
      <p:pic>
        <p:nvPicPr>
          <p:cNvPr id="260" name="Cover" descr="Cover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92233" y="4448104"/>
            <a:ext cx="2118361" cy="1710832"/>
          </a:xfrm>
          <a:prstGeom prst="rect">
            <a:avLst/>
          </a:prstGeom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1" name="Ponting finger female.jpg" descr="Ponting finger female.jpg"/>
          <p:cNvPicPr>
            <a:picLocks noChangeAspect="1"/>
          </p:cNvPicPr>
          <p:nvPr/>
        </p:nvPicPr>
        <p:blipFill>
          <a:blip r:embed="rId17">
            <a:extLst/>
          </a:blip>
          <a:srcRect l="26837" t="0" r="0" b="29914"/>
          <a:stretch>
            <a:fillRect/>
          </a:stretch>
        </p:blipFill>
        <p:spPr>
          <a:xfrm rot="5128341">
            <a:off x="3903059" y="10166437"/>
            <a:ext cx="2708709" cy="1754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386" fill="norm" stroke="1" extrusionOk="0">
                <a:moveTo>
                  <a:pt x="14312" y="0"/>
                </a:moveTo>
                <a:lnTo>
                  <a:pt x="13686" y="919"/>
                </a:lnTo>
                <a:cubicBezTo>
                  <a:pt x="12142" y="3172"/>
                  <a:pt x="11216" y="4285"/>
                  <a:pt x="9457" y="6014"/>
                </a:cubicBezTo>
                <a:cubicBezTo>
                  <a:pt x="8553" y="6903"/>
                  <a:pt x="6399" y="8626"/>
                  <a:pt x="5857" y="8893"/>
                </a:cubicBezTo>
                <a:cubicBezTo>
                  <a:pt x="5329" y="9154"/>
                  <a:pt x="5137" y="9408"/>
                  <a:pt x="4828" y="10258"/>
                </a:cubicBezTo>
                <a:cubicBezTo>
                  <a:pt x="4592" y="10904"/>
                  <a:pt x="4254" y="11579"/>
                  <a:pt x="3754" y="12401"/>
                </a:cubicBezTo>
                <a:cubicBezTo>
                  <a:pt x="3522" y="12783"/>
                  <a:pt x="3284" y="13208"/>
                  <a:pt x="3222" y="13345"/>
                </a:cubicBezTo>
                <a:cubicBezTo>
                  <a:pt x="3160" y="13481"/>
                  <a:pt x="3054" y="13636"/>
                  <a:pt x="2986" y="13693"/>
                </a:cubicBezTo>
                <a:cubicBezTo>
                  <a:pt x="2917" y="13750"/>
                  <a:pt x="2804" y="13971"/>
                  <a:pt x="2737" y="14182"/>
                </a:cubicBezTo>
                <a:cubicBezTo>
                  <a:pt x="2579" y="14677"/>
                  <a:pt x="2537" y="14808"/>
                  <a:pt x="2457" y="15029"/>
                </a:cubicBezTo>
                <a:cubicBezTo>
                  <a:pt x="2304" y="15449"/>
                  <a:pt x="1241" y="17330"/>
                  <a:pt x="643" y="18236"/>
                </a:cubicBezTo>
                <a:cubicBezTo>
                  <a:pt x="-46" y="19281"/>
                  <a:pt x="-108" y="19460"/>
                  <a:pt x="117" y="19751"/>
                </a:cubicBezTo>
                <a:cubicBezTo>
                  <a:pt x="284" y="19968"/>
                  <a:pt x="539" y="20023"/>
                  <a:pt x="829" y="19911"/>
                </a:cubicBezTo>
                <a:cubicBezTo>
                  <a:pt x="1128" y="19794"/>
                  <a:pt x="1923" y="19104"/>
                  <a:pt x="2104" y="18803"/>
                </a:cubicBezTo>
                <a:cubicBezTo>
                  <a:pt x="2175" y="18684"/>
                  <a:pt x="2351" y="18460"/>
                  <a:pt x="2498" y="18309"/>
                </a:cubicBezTo>
                <a:cubicBezTo>
                  <a:pt x="2745" y="18053"/>
                  <a:pt x="3190" y="17369"/>
                  <a:pt x="3625" y="16572"/>
                </a:cubicBezTo>
                <a:cubicBezTo>
                  <a:pt x="3726" y="16387"/>
                  <a:pt x="3826" y="16238"/>
                  <a:pt x="3848" y="16238"/>
                </a:cubicBezTo>
                <a:cubicBezTo>
                  <a:pt x="3958" y="16238"/>
                  <a:pt x="4649" y="15439"/>
                  <a:pt x="4853" y="15077"/>
                </a:cubicBezTo>
                <a:cubicBezTo>
                  <a:pt x="4979" y="14852"/>
                  <a:pt x="5097" y="14705"/>
                  <a:pt x="5114" y="14748"/>
                </a:cubicBezTo>
                <a:cubicBezTo>
                  <a:pt x="5132" y="14791"/>
                  <a:pt x="5113" y="15113"/>
                  <a:pt x="5070" y="15459"/>
                </a:cubicBezTo>
                <a:cubicBezTo>
                  <a:pt x="4971" y="16267"/>
                  <a:pt x="4968" y="17077"/>
                  <a:pt x="5067" y="17375"/>
                </a:cubicBezTo>
                <a:cubicBezTo>
                  <a:pt x="5109" y="17502"/>
                  <a:pt x="5246" y="17697"/>
                  <a:pt x="5369" y="17811"/>
                </a:cubicBezTo>
                <a:cubicBezTo>
                  <a:pt x="5493" y="17924"/>
                  <a:pt x="5672" y="18143"/>
                  <a:pt x="5766" y="18295"/>
                </a:cubicBezTo>
                <a:lnTo>
                  <a:pt x="5936" y="18570"/>
                </a:lnTo>
                <a:lnTo>
                  <a:pt x="5848" y="19015"/>
                </a:lnTo>
                <a:cubicBezTo>
                  <a:pt x="5723" y="19642"/>
                  <a:pt x="5724" y="20700"/>
                  <a:pt x="5848" y="20994"/>
                </a:cubicBezTo>
                <a:cubicBezTo>
                  <a:pt x="5900" y="21118"/>
                  <a:pt x="5996" y="21255"/>
                  <a:pt x="6059" y="21294"/>
                </a:cubicBezTo>
                <a:cubicBezTo>
                  <a:pt x="6548" y="21600"/>
                  <a:pt x="6983" y="21158"/>
                  <a:pt x="7602" y="19722"/>
                </a:cubicBezTo>
                <a:cubicBezTo>
                  <a:pt x="7734" y="19417"/>
                  <a:pt x="7904" y="19102"/>
                  <a:pt x="7980" y="19025"/>
                </a:cubicBezTo>
                <a:cubicBezTo>
                  <a:pt x="8056" y="18949"/>
                  <a:pt x="8159" y="18823"/>
                  <a:pt x="8210" y="18745"/>
                </a:cubicBezTo>
                <a:cubicBezTo>
                  <a:pt x="8261" y="18666"/>
                  <a:pt x="8335" y="18604"/>
                  <a:pt x="8377" y="18604"/>
                </a:cubicBezTo>
                <a:cubicBezTo>
                  <a:pt x="8419" y="18604"/>
                  <a:pt x="8560" y="18490"/>
                  <a:pt x="8692" y="18353"/>
                </a:cubicBezTo>
                <a:cubicBezTo>
                  <a:pt x="8823" y="18215"/>
                  <a:pt x="8957" y="18125"/>
                  <a:pt x="8988" y="18154"/>
                </a:cubicBezTo>
                <a:cubicBezTo>
                  <a:pt x="9055" y="18219"/>
                  <a:pt x="9353" y="18041"/>
                  <a:pt x="9337" y="17946"/>
                </a:cubicBezTo>
                <a:cubicBezTo>
                  <a:pt x="9319" y="17840"/>
                  <a:pt x="9816" y="17458"/>
                  <a:pt x="9904" y="17511"/>
                </a:cubicBezTo>
                <a:cubicBezTo>
                  <a:pt x="10029" y="17585"/>
                  <a:pt x="10540" y="16990"/>
                  <a:pt x="10745" y="16528"/>
                </a:cubicBezTo>
                <a:cubicBezTo>
                  <a:pt x="11046" y="15848"/>
                  <a:pt x="10985" y="15407"/>
                  <a:pt x="10540" y="15082"/>
                </a:cubicBezTo>
                <a:cubicBezTo>
                  <a:pt x="10349" y="14942"/>
                  <a:pt x="10309" y="14785"/>
                  <a:pt x="10445" y="14704"/>
                </a:cubicBezTo>
                <a:cubicBezTo>
                  <a:pt x="10555" y="14639"/>
                  <a:pt x="10951" y="13981"/>
                  <a:pt x="11104" y="13606"/>
                </a:cubicBezTo>
                <a:cubicBezTo>
                  <a:pt x="11158" y="13472"/>
                  <a:pt x="11243" y="13379"/>
                  <a:pt x="11311" y="13379"/>
                </a:cubicBezTo>
                <a:cubicBezTo>
                  <a:pt x="11429" y="13379"/>
                  <a:pt x="12198" y="12694"/>
                  <a:pt x="12473" y="12343"/>
                </a:cubicBezTo>
                <a:cubicBezTo>
                  <a:pt x="12557" y="12237"/>
                  <a:pt x="12748" y="12053"/>
                  <a:pt x="12895" y="11937"/>
                </a:cubicBezTo>
                <a:cubicBezTo>
                  <a:pt x="13591" y="11391"/>
                  <a:pt x="14563" y="9805"/>
                  <a:pt x="14712" y="8975"/>
                </a:cubicBezTo>
                <a:cubicBezTo>
                  <a:pt x="14777" y="8615"/>
                  <a:pt x="15118" y="7998"/>
                  <a:pt x="15481" y="7582"/>
                </a:cubicBezTo>
                <a:cubicBezTo>
                  <a:pt x="15835" y="7176"/>
                  <a:pt x="17010" y="6216"/>
                  <a:pt x="17628" y="5830"/>
                </a:cubicBezTo>
                <a:cubicBezTo>
                  <a:pt x="18137" y="5514"/>
                  <a:pt x="20346" y="3788"/>
                  <a:pt x="21057" y="3150"/>
                </a:cubicBezTo>
                <a:lnTo>
                  <a:pt x="21492" y="2758"/>
                </a:lnTo>
                <a:lnTo>
                  <a:pt x="21492" y="1379"/>
                </a:lnTo>
                <a:lnTo>
                  <a:pt x="21492" y="0"/>
                </a:lnTo>
                <a:lnTo>
                  <a:pt x="17902" y="0"/>
                </a:lnTo>
                <a:lnTo>
                  <a:pt x="14312" y="0"/>
                </a:lnTo>
                <a:close/>
              </a:path>
            </a:pathLst>
          </a:custGeom>
          <a:ln w="25400">
            <a:miter lim="400000"/>
          </a:ln>
        </p:spPr>
      </p:pic>
      <p:sp>
        <p:nvSpPr>
          <p:cNvPr id="262" name="Planejamento Estratégico Financeiro"/>
          <p:cNvSpPr txBox="1"/>
          <p:nvPr>
            <p:ph type="title" idx="4294967295"/>
          </p:nvPr>
        </p:nvSpPr>
        <p:spPr>
          <a:xfrm>
            <a:off x="1752762" y="244503"/>
            <a:ext cx="9797303" cy="73377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b="1" cap="all" spc="224" sz="2800">
                <a:solidFill>
                  <a:srgbClr val="929292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 Financeiro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5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5"/>
      <p:bldP build="whole" bldLvl="1" animBg="1" rev="0" advAuto="0" spid="259" grpId="6"/>
      <p:bldP build="whole" bldLvl="1" animBg="1" rev="0" advAuto="0" spid="258" grpId="7"/>
      <p:bldP build="whole" bldLvl="1" animBg="1" rev="0" advAuto="0" spid="254" grpId="4"/>
      <p:bldP build="whole" bldLvl="1" animBg="1" rev="0" advAuto="0" spid="251" grpId="1"/>
      <p:bldP build="whole" bldLvl="1" animBg="1" rev="0" advAuto="0" spid="255" grpId="3"/>
      <p:bldP build="whole" bldLvl="1" animBg="1" rev="0" advAuto="0" spid="257" grpId="8"/>
      <p:bldP build="whole" bldLvl="1" animBg="1" rev="0" advAuto="0" spid="25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0284" y="2282613"/>
            <a:ext cx="2537743" cy="9166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5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0284" y="2957688"/>
            <a:ext cx="1621086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6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0284" y="2944142"/>
            <a:ext cx="1896535" cy="415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7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60284" y="2609991"/>
            <a:ext cx="2043290" cy="5825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8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3689" y="2747715"/>
            <a:ext cx="4113672" cy="2603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69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0293" y="2790613"/>
            <a:ext cx="1977814" cy="7699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0" name="Cover" descr="Cover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78773" y="2740942"/>
            <a:ext cx="2217139" cy="26099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1" name="Cover" descr="Cover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18507" y="4666826"/>
            <a:ext cx="1781387" cy="6321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2" name="Cover" descr="Cover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218507" y="5066453"/>
            <a:ext cx="1411112" cy="4515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3" name="Cover" descr="Cover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572391" y="4856479"/>
            <a:ext cx="2813192" cy="494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4" name="Cover" descr="Cover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369777" y="6870417"/>
            <a:ext cx="1621086" cy="5531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5" name="Cover" descr="Cover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369777" y="6710115"/>
            <a:ext cx="1496908" cy="4515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6" name="Cover" descr="Cover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369777" y="6375964"/>
            <a:ext cx="2056837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7" name="Cover" descr="Cover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572391" y="5154506"/>
            <a:ext cx="2966721" cy="19552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78" name="Cover" descr="Cover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5475" y="5161279"/>
            <a:ext cx="1607539" cy="40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F900">
                <a:alpha val="50000"/>
              </a:srgbClr>
            </a:outerShdw>
          </a:effectLst>
        </p:spPr>
      </p:pic>
      <p:pic>
        <p:nvPicPr>
          <p:cNvPr id="279" name="Cover" descr="Cover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503679" y="5066453"/>
            <a:ext cx="2508392" cy="4583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F900">
                <a:alpha val="50000"/>
              </a:srgbClr>
            </a:outerShdw>
          </a:effectLst>
        </p:spPr>
      </p:pic>
      <p:pic>
        <p:nvPicPr>
          <p:cNvPr id="280" name="Cover" descr="Cover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-1" y="4644248"/>
            <a:ext cx="2138117" cy="4357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F900">
                <a:alpha val="50000"/>
              </a:srgbClr>
            </a:outerShdw>
          </a:effectLst>
        </p:spPr>
      </p:pic>
      <p:pic>
        <p:nvPicPr>
          <p:cNvPr id="281" name="Cover" descr="Cover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962008" y="4666826"/>
            <a:ext cx="2050063" cy="6389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F900">
                <a:alpha val="50000"/>
              </a:srgbClr>
            </a:outerShdw>
          </a:effectLst>
        </p:spPr>
      </p:pic>
      <p:pic>
        <p:nvPicPr>
          <p:cNvPr id="282" name="Cover" descr="Cover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838222" y="4856479"/>
            <a:ext cx="2901245" cy="494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F900">
                <a:alpha val="50000"/>
              </a:srgbClr>
            </a:outerShdw>
          </a:effectLst>
        </p:spPr>
      </p:pic>
      <p:pic>
        <p:nvPicPr>
          <p:cNvPr id="283" name="Cover" descr="Cover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810737" y="6870417"/>
            <a:ext cx="1657210" cy="415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84" name="Cover" descr="Cover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880533" y="6534008"/>
            <a:ext cx="2587414" cy="5825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85" name="Cover" descr="Cover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294097" y="5154506"/>
            <a:ext cx="3445370" cy="19620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86" name="Cover" descr="Cover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592233" y="4448104"/>
            <a:ext cx="2118361" cy="1710832"/>
          </a:xfrm>
          <a:prstGeom prst="rect">
            <a:avLst/>
          </a:prstGeom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sp>
        <p:nvSpPr>
          <p:cNvPr id="287" name="Planejamento Estratégico Financeiro"/>
          <p:cNvSpPr txBox="1"/>
          <p:nvPr/>
        </p:nvSpPr>
        <p:spPr>
          <a:xfrm>
            <a:off x="1752762" y="244503"/>
            <a:ext cx="9797303" cy="73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cap="all" spc="224" sz="2800">
                <a:solidFill>
                  <a:srgbClr val="929292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 Financeiro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2"/>
      <p:bldP build="whole" bldLvl="1" animBg="1" rev="0" advAuto="0" spid="282" grpId="1"/>
      <p:bldP build="whole" bldLvl="1" animBg="1" rev="0" advAuto="0" spid="270" grpId="6"/>
      <p:bldP build="whole" bldLvl="1" animBg="1" rev="0" advAuto="0" spid="280" grpId="3"/>
      <p:bldP build="whole" bldLvl="1" animBg="1" rev="0" advAuto="0" spid="279" grpId="4"/>
      <p:bldP build="whole" bldLvl="1" animBg="1" rev="0" advAuto="0" spid="269" grpId="7"/>
      <p:bldP build="whole" bldLvl="1" animBg="1" rev="0" advAuto="0" spid="278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660734" y="439737"/>
            <a:ext cx="887729" cy="633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4339537" y="1221497"/>
            <a:ext cx="3530387" cy="46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Ferramentas"/>
          <p:cNvSpPr txBox="1"/>
          <p:nvPr/>
        </p:nvSpPr>
        <p:spPr>
          <a:xfrm>
            <a:off x="4317273" y="4485038"/>
            <a:ext cx="3574733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Ferramentas</a:t>
            </a:r>
          </a:p>
        </p:txBody>
      </p:sp>
      <p:sp>
        <p:nvSpPr>
          <p:cNvPr id="292" name="Trello"/>
          <p:cNvSpPr txBox="1"/>
          <p:nvPr/>
        </p:nvSpPr>
        <p:spPr>
          <a:xfrm>
            <a:off x="5538321" y="6081370"/>
            <a:ext cx="11326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Trello</a:t>
            </a:r>
          </a:p>
        </p:txBody>
      </p:sp>
      <p:sp>
        <p:nvSpPr>
          <p:cNvPr id="293" name="5w2h"/>
          <p:cNvSpPr txBox="1"/>
          <p:nvPr/>
        </p:nvSpPr>
        <p:spPr>
          <a:xfrm>
            <a:off x="5549293" y="6830670"/>
            <a:ext cx="11106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5w2h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  <p:bldP build="whole" bldLvl="1" animBg="1" rev="0" advAuto="0" spid="29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660734" y="439737"/>
            <a:ext cx="887729" cy="633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4339537" y="1221497"/>
            <a:ext cx="3530387" cy="462665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Grato"/>
          <p:cNvSpPr txBox="1"/>
          <p:nvPr/>
        </p:nvSpPr>
        <p:spPr>
          <a:xfrm>
            <a:off x="5280250" y="4599338"/>
            <a:ext cx="1648779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Grato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6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267920" y="3817937"/>
            <a:ext cx="2220928" cy="1584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3248513" y="5238551"/>
            <a:ext cx="6869129" cy="900213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Rectangle"/>
          <p:cNvSpPr/>
          <p:nvPr/>
        </p:nvSpPr>
        <p:spPr>
          <a:xfrm>
            <a:off x="-23664" y="9444434"/>
            <a:ext cx="13026728" cy="309166"/>
          </a:xfrm>
          <a:prstGeom prst="rect">
            <a:avLst/>
          </a:prstGeom>
          <a:gradFill>
            <a:gsLst>
              <a:gs pos="0">
                <a:schemeClr val="accent4">
                  <a:hueOff val="366961"/>
                  <a:satOff val="4172"/>
                  <a:lumOff val="11129"/>
                </a:schemeClr>
              </a:gs>
              <a:gs pos="100000">
                <a:schemeClr val="accent4">
                  <a:hueOff val="-1081314"/>
                  <a:satOff val="4338"/>
                  <a:lumOff val="-893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26271 -0.341329" origin="layout" pathEditMode="relative">
                                      <p:cBhvr>
                                        <p:cTn id="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6924 -0.468613" origin="layout" pathEditMode="relative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660734" y="439737"/>
            <a:ext cx="887729" cy="633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4339537" y="992897"/>
            <a:ext cx="3530387" cy="46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"/>
          <p:cNvSpPr/>
          <p:nvPr/>
        </p:nvSpPr>
        <p:spPr>
          <a:xfrm>
            <a:off x="-23664" y="9444434"/>
            <a:ext cx="13026728" cy="309166"/>
          </a:xfrm>
          <a:prstGeom prst="rect">
            <a:avLst/>
          </a:prstGeom>
          <a:gradFill>
            <a:gsLst>
              <a:gs pos="0">
                <a:schemeClr val="accent4">
                  <a:hueOff val="366961"/>
                  <a:satOff val="4172"/>
                  <a:lumOff val="11129"/>
                </a:schemeClr>
              </a:gs>
              <a:gs pos="100000">
                <a:schemeClr val="accent4">
                  <a:hueOff val="-1081314"/>
                  <a:satOff val="4338"/>
                  <a:lumOff val="-893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Planejamento"/>
          <p:cNvSpPr txBox="1"/>
          <p:nvPr/>
        </p:nvSpPr>
        <p:spPr>
          <a:xfrm>
            <a:off x="4341155" y="4516051"/>
            <a:ext cx="3526969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Planejamento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1149240" y="6705991"/>
            <a:ext cx="10752932" cy="1270001"/>
            <a:chOff x="0" y="0"/>
            <a:chExt cx="10752931" cy="1270000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10752932" cy="1270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3" name="É antecipar ações e resultados de forma estratégica e realista"/>
            <p:cNvSpPr txBox="1"/>
            <p:nvPr/>
          </p:nvSpPr>
          <p:spPr>
            <a:xfrm>
              <a:off x="770403" y="404470"/>
              <a:ext cx="912114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É antecipar ações e resultados de forma estratégica e realista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908" r="89356" b="87968"/>
          <a:stretch>
            <a:fillRect/>
          </a:stretch>
        </p:blipFill>
        <p:spPr>
          <a:xfrm>
            <a:off x="5660734" y="439737"/>
            <a:ext cx="887729" cy="633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069" t="2394" r="37979" b="88527"/>
          <a:stretch>
            <a:fillRect/>
          </a:stretch>
        </p:blipFill>
        <p:spPr>
          <a:xfrm>
            <a:off x="4339537" y="992897"/>
            <a:ext cx="3530387" cy="46266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/>
          <p:cNvSpPr/>
          <p:nvPr/>
        </p:nvSpPr>
        <p:spPr>
          <a:xfrm>
            <a:off x="-23664" y="9444434"/>
            <a:ext cx="13026728" cy="309166"/>
          </a:xfrm>
          <a:prstGeom prst="rect">
            <a:avLst/>
          </a:prstGeom>
          <a:gradFill>
            <a:gsLst>
              <a:gs pos="0">
                <a:schemeClr val="accent4">
                  <a:hueOff val="366961"/>
                  <a:satOff val="4172"/>
                  <a:lumOff val="11129"/>
                </a:schemeClr>
              </a:gs>
              <a:gs pos="100000">
                <a:schemeClr val="accent4">
                  <a:hueOff val="-1081314"/>
                  <a:satOff val="4338"/>
                  <a:lumOff val="-893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Planejamento"/>
          <p:cNvSpPr txBox="1"/>
          <p:nvPr/>
        </p:nvSpPr>
        <p:spPr>
          <a:xfrm>
            <a:off x="4341155" y="4516051"/>
            <a:ext cx="3526969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Planejamento</a:t>
            </a:r>
          </a:p>
        </p:txBody>
      </p:sp>
      <p:sp>
        <p:nvSpPr>
          <p:cNvPr id="160" name="Cultura"/>
          <p:cNvSpPr/>
          <p:nvPr/>
        </p:nvSpPr>
        <p:spPr>
          <a:xfrm>
            <a:off x="1724280" y="6705991"/>
            <a:ext cx="8760719" cy="12700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Cultura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755" y="2957688"/>
            <a:ext cx="3470205" cy="20342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3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151" y="4450079"/>
            <a:ext cx="4226561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4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4044" y="4730044"/>
            <a:ext cx="3386668" cy="21268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5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3964" y="4730044"/>
            <a:ext cx="3648570" cy="21358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6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3964" y="4450079"/>
            <a:ext cx="3741139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7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18489" y="2948657"/>
            <a:ext cx="3386668" cy="2063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68" name="Cover" descr="Cover"/>
          <p:cNvPicPr>
            <a:picLocks noChangeAspect="0"/>
          </p:cNvPicPr>
          <p:nvPr/>
        </p:nvPicPr>
        <p:blipFill>
          <a:blip r:embed="rId8">
            <a:alphaModFix amt="95328"/>
            <a:extLst/>
          </a:blip>
          <a:stretch>
            <a:fillRect/>
          </a:stretch>
        </p:blipFill>
        <p:spPr>
          <a:xfrm>
            <a:off x="5695526" y="3881120"/>
            <a:ext cx="2584592" cy="1957494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  <a:reflection blurRad="0" stA="24509" stPos="0" endA="0" endPos="40000" dist="0" dir="5400000" fadeDir="5400000" sx="100000" sy="-100000" kx="0" ky="0" algn="bl" rotWithShape="0"/>
          </a:effectLst>
        </p:spPr>
      </p:pic>
      <p:pic>
        <p:nvPicPr>
          <p:cNvPr id="169" name="pinred.png" descr="pinred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0100000">
            <a:off x="8914009" y="2565307"/>
            <a:ext cx="796394" cy="7963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0" name="Planejamento Estratégico"/>
          <p:cNvSpPr txBox="1"/>
          <p:nvPr>
            <p:ph type="title" idx="4294967295"/>
          </p:nvPr>
        </p:nvSpPr>
        <p:spPr>
          <a:xfrm>
            <a:off x="1138766" y="268159"/>
            <a:ext cx="11201401" cy="6166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b="1" cap="all" spc="224" sz="2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</a:t>
            </a:r>
          </a:p>
        </p:txBody>
      </p:sp>
    </p:spTree>
  </p:cSld>
  <p:clrMapOvr>
    <a:masterClrMapping/>
  </p:clrMapOvr>
  <p:transition xmlns:p14="http://schemas.microsoft.com/office/powerpoint/2010/main" spd="med" advClick="0" advTm="2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Class="entr" nodeType="after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8"/>
                            </p:stCondLst>
                            <p:childTnLst>
                              <p:par>
                                <p:cTn id="24" presetClass="entr" nodeType="afterEffect" presetSubtype="8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97"/>
                            </p:stCondLst>
                            <p:childTnLst>
                              <p:par>
                                <p:cTn id="31" presetClass="entr" nodeType="afterEffect" presetSubtype="2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96"/>
                            </p:stCondLst>
                            <p:childTnLst>
                              <p:par>
                                <p:cTn id="38" presetClass="entr" nodeType="after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9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95"/>
                            </p:stCondLst>
                            <p:childTnLst>
                              <p:par>
                                <p:cTn id="45" presetClass="entr" nodeType="afterEffect" presetSubtype="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8" grpId="1"/>
      <p:bldP build="whole" bldLvl="1" animBg="1" rev="0" advAuto="0" spid="164" grpId="5"/>
      <p:bldP build="whole" bldLvl="1" animBg="1" rev="0" advAuto="0" spid="165" grpId="4"/>
      <p:bldP build="whole" bldLvl="1" animBg="1" rev="0" advAuto="0" spid="169" grpId="8"/>
      <p:bldP build="whole" bldLvl="1" animBg="1" rev="0" advAuto="0" spid="162" grpId="7"/>
      <p:bldP build="whole" bldLvl="1" animBg="1" rev="0" advAuto="0" spid="166" grpId="3"/>
      <p:bldP build="whole" bldLvl="1" animBg="1" rev="0" advAuto="0" spid="163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nejamento Estratégico"/>
          <p:cNvSpPr txBox="1"/>
          <p:nvPr>
            <p:ph type="title"/>
          </p:nvPr>
        </p:nvSpPr>
        <p:spPr>
          <a:xfrm>
            <a:off x="901700" y="-4953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/>
            <a:r>
              <a:rPr spc="272" sz="3400"/>
              <a:t>Planejamento</a:t>
            </a:r>
            <a:r>
              <a:t> </a:t>
            </a:r>
            <a:r>
              <a:rPr spc="272" sz="3400"/>
              <a:t>Estratégico</a:t>
            </a:r>
          </a:p>
        </p:txBody>
      </p:sp>
      <p:grpSp>
        <p:nvGrpSpPr>
          <p:cNvPr id="175" name="Planejamento Map.jpg"/>
          <p:cNvGrpSpPr/>
          <p:nvPr/>
        </p:nvGrpSpPr>
        <p:grpSpPr>
          <a:xfrm>
            <a:off x="503082" y="2465671"/>
            <a:ext cx="11998865" cy="5639016"/>
            <a:chOff x="0" y="0"/>
            <a:chExt cx="11998863" cy="5639015"/>
          </a:xfrm>
        </p:grpSpPr>
        <p:pic>
          <p:nvPicPr>
            <p:cNvPr id="174" name="Planejamento Map.jpg" descr="Planejamento Map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30" t="1250" r="1903" b="9"/>
            <a:stretch>
              <a:fillRect/>
            </a:stretch>
          </p:blipFill>
          <p:spPr>
            <a:xfrm>
              <a:off x="190490" y="114300"/>
              <a:ext cx="11618007" cy="516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848" y="0"/>
                  </a:moveTo>
                  <a:cubicBezTo>
                    <a:pt x="342" y="0"/>
                    <a:pt x="88" y="23"/>
                    <a:pt x="48" y="164"/>
                  </a:cubicBezTo>
                  <a:cubicBezTo>
                    <a:pt x="-24" y="422"/>
                    <a:pt x="-12" y="3305"/>
                    <a:pt x="62" y="3413"/>
                  </a:cubicBezTo>
                  <a:cubicBezTo>
                    <a:pt x="95" y="3462"/>
                    <a:pt x="473" y="3525"/>
                    <a:pt x="901" y="3556"/>
                  </a:cubicBezTo>
                  <a:lnTo>
                    <a:pt x="1678" y="3610"/>
                  </a:lnTo>
                  <a:lnTo>
                    <a:pt x="1693" y="4129"/>
                  </a:lnTo>
                  <a:cubicBezTo>
                    <a:pt x="1704" y="4519"/>
                    <a:pt x="1689" y="4666"/>
                    <a:pt x="1633" y="4715"/>
                  </a:cubicBezTo>
                  <a:cubicBezTo>
                    <a:pt x="1551" y="4786"/>
                    <a:pt x="1565" y="4879"/>
                    <a:pt x="1787" y="5672"/>
                  </a:cubicBezTo>
                  <a:cubicBezTo>
                    <a:pt x="1918" y="6142"/>
                    <a:pt x="1896" y="6167"/>
                    <a:pt x="2136" y="5272"/>
                  </a:cubicBezTo>
                  <a:cubicBezTo>
                    <a:pt x="2239" y="4887"/>
                    <a:pt x="2243" y="4844"/>
                    <a:pt x="2167" y="4720"/>
                  </a:cubicBezTo>
                  <a:cubicBezTo>
                    <a:pt x="2107" y="4620"/>
                    <a:pt x="2089" y="4460"/>
                    <a:pt x="2100" y="4099"/>
                  </a:cubicBezTo>
                  <a:lnTo>
                    <a:pt x="2115" y="3610"/>
                  </a:lnTo>
                  <a:lnTo>
                    <a:pt x="2844" y="3556"/>
                  </a:lnTo>
                  <a:cubicBezTo>
                    <a:pt x="3245" y="3525"/>
                    <a:pt x="3601" y="3462"/>
                    <a:pt x="3634" y="3413"/>
                  </a:cubicBezTo>
                  <a:cubicBezTo>
                    <a:pt x="3708" y="3305"/>
                    <a:pt x="3719" y="422"/>
                    <a:pt x="3647" y="164"/>
                  </a:cubicBezTo>
                  <a:cubicBezTo>
                    <a:pt x="3608" y="23"/>
                    <a:pt x="3353" y="0"/>
                    <a:pt x="1848" y="0"/>
                  </a:cubicBezTo>
                  <a:close/>
                  <a:moveTo>
                    <a:pt x="13933" y="5204"/>
                  </a:moveTo>
                  <a:cubicBezTo>
                    <a:pt x="13403" y="5186"/>
                    <a:pt x="12862" y="5844"/>
                    <a:pt x="12703" y="6700"/>
                  </a:cubicBezTo>
                  <a:lnTo>
                    <a:pt x="12637" y="7055"/>
                  </a:lnTo>
                  <a:lnTo>
                    <a:pt x="11398" y="7055"/>
                  </a:lnTo>
                  <a:lnTo>
                    <a:pt x="10160" y="7055"/>
                  </a:lnTo>
                  <a:lnTo>
                    <a:pt x="10160" y="7965"/>
                  </a:lnTo>
                  <a:cubicBezTo>
                    <a:pt x="10160" y="8466"/>
                    <a:pt x="10148" y="8904"/>
                    <a:pt x="10133" y="8937"/>
                  </a:cubicBezTo>
                  <a:cubicBezTo>
                    <a:pt x="10119" y="8970"/>
                    <a:pt x="9895" y="8858"/>
                    <a:pt x="9637" y="8688"/>
                  </a:cubicBezTo>
                  <a:cubicBezTo>
                    <a:pt x="9359" y="8505"/>
                    <a:pt x="9146" y="8418"/>
                    <a:pt x="9115" y="8474"/>
                  </a:cubicBezTo>
                  <a:cubicBezTo>
                    <a:pt x="9087" y="8527"/>
                    <a:pt x="8923" y="8581"/>
                    <a:pt x="8749" y="8597"/>
                  </a:cubicBezTo>
                  <a:lnTo>
                    <a:pt x="8434" y="8627"/>
                  </a:lnTo>
                  <a:lnTo>
                    <a:pt x="8420" y="7897"/>
                  </a:lnTo>
                  <a:lnTo>
                    <a:pt x="8405" y="7164"/>
                  </a:lnTo>
                  <a:lnTo>
                    <a:pt x="7302" y="7167"/>
                  </a:lnTo>
                  <a:lnTo>
                    <a:pt x="6198" y="7172"/>
                  </a:lnTo>
                  <a:lnTo>
                    <a:pt x="5858" y="7577"/>
                  </a:lnTo>
                  <a:cubicBezTo>
                    <a:pt x="5530" y="7968"/>
                    <a:pt x="5517" y="8002"/>
                    <a:pt x="5503" y="8423"/>
                  </a:cubicBezTo>
                  <a:cubicBezTo>
                    <a:pt x="5480" y="9153"/>
                    <a:pt x="5493" y="9143"/>
                    <a:pt x="4978" y="8794"/>
                  </a:cubicBezTo>
                  <a:cubicBezTo>
                    <a:pt x="4659" y="8579"/>
                    <a:pt x="4486" y="8511"/>
                    <a:pt x="4453" y="8585"/>
                  </a:cubicBezTo>
                  <a:cubicBezTo>
                    <a:pt x="4426" y="8646"/>
                    <a:pt x="4275" y="8695"/>
                    <a:pt x="4116" y="8695"/>
                  </a:cubicBezTo>
                  <a:cubicBezTo>
                    <a:pt x="3917" y="8695"/>
                    <a:pt x="3810" y="8747"/>
                    <a:pt x="3773" y="8859"/>
                  </a:cubicBezTo>
                  <a:cubicBezTo>
                    <a:pt x="3728" y="8996"/>
                    <a:pt x="3573" y="8793"/>
                    <a:pt x="2808" y="7597"/>
                  </a:cubicBezTo>
                  <a:lnTo>
                    <a:pt x="1896" y="6172"/>
                  </a:lnTo>
                  <a:lnTo>
                    <a:pt x="999" y="7569"/>
                  </a:lnTo>
                  <a:cubicBezTo>
                    <a:pt x="506" y="8338"/>
                    <a:pt x="108" y="9017"/>
                    <a:pt x="116" y="9076"/>
                  </a:cubicBezTo>
                  <a:cubicBezTo>
                    <a:pt x="124" y="9135"/>
                    <a:pt x="500" y="9756"/>
                    <a:pt x="951" y="10454"/>
                  </a:cubicBezTo>
                  <a:lnTo>
                    <a:pt x="1770" y="11723"/>
                  </a:lnTo>
                  <a:lnTo>
                    <a:pt x="1758" y="12317"/>
                  </a:lnTo>
                  <a:cubicBezTo>
                    <a:pt x="1750" y="12686"/>
                    <a:pt x="1718" y="12954"/>
                    <a:pt x="1672" y="13033"/>
                  </a:cubicBezTo>
                  <a:cubicBezTo>
                    <a:pt x="1608" y="13143"/>
                    <a:pt x="1618" y="13247"/>
                    <a:pt x="1749" y="13831"/>
                  </a:cubicBezTo>
                  <a:cubicBezTo>
                    <a:pt x="1832" y="14200"/>
                    <a:pt x="1886" y="14549"/>
                    <a:pt x="1871" y="14607"/>
                  </a:cubicBezTo>
                  <a:cubicBezTo>
                    <a:pt x="1855" y="14665"/>
                    <a:pt x="1663" y="14711"/>
                    <a:pt x="1442" y="14711"/>
                  </a:cubicBezTo>
                  <a:lnTo>
                    <a:pt x="1040" y="14711"/>
                  </a:lnTo>
                  <a:lnTo>
                    <a:pt x="641" y="16653"/>
                  </a:lnTo>
                  <a:cubicBezTo>
                    <a:pt x="422" y="17721"/>
                    <a:pt x="243" y="18629"/>
                    <a:pt x="243" y="18673"/>
                  </a:cubicBezTo>
                  <a:cubicBezTo>
                    <a:pt x="244" y="18717"/>
                    <a:pt x="578" y="18766"/>
                    <a:pt x="986" y="18782"/>
                  </a:cubicBezTo>
                  <a:lnTo>
                    <a:pt x="1726" y="18812"/>
                  </a:lnTo>
                  <a:lnTo>
                    <a:pt x="1741" y="19333"/>
                  </a:lnTo>
                  <a:cubicBezTo>
                    <a:pt x="1752" y="19721"/>
                    <a:pt x="1738" y="19869"/>
                    <a:pt x="1683" y="19917"/>
                  </a:cubicBezTo>
                  <a:cubicBezTo>
                    <a:pt x="1620" y="19971"/>
                    <a:pt x="1628" y="20069"/>
                    <a:pt x="1735" y="20547"/>
                  </a:cubicBezTo>
                  <a:cubicBezTo>
                    <a:pt x="1805" y="20857"/>
                    <a:pt x="1894" y="21221"/>
                    <a:pt x="1934" y="21356"/>
                  </a:cubicBezTo>
                  <a:lnTo>
                    <a:pt x="1970" y="21479"/>
                  </a:lnTo>
                  <a:lnTo>
                    <a:pt x="2140" y="20782"/>
                  </a:lnTo>
                  <a:cubicBezTo>
                    <a:pt x="2317" y="20055"/>
                    <a:pt x="2322" y="20010"/>
                    <a:pt x="2231" y="19933"/>
                  </a:cubicBezTo>
                  <a:cubicBezTo>
                    <a:pt x="2150" y="19866"/>
                    <a:pt x="2137" y="19769"/>
                    <a:pt x="2149" y="19333"/>
                  </a:cubicBezTo>
                  <a:lnTo>
                    <a:pt x="2164" y="18812"/>
                  </a:lnTo>
                  <a:lnTo>
                    <a:pt x="2446" y="18758"/>
                  </a:lnTo>
                  <a:lnTo>
                    <a:pt x="2727" y="18703"/>
                  </a:lnTo>
                  <a:lnTo>
                    <a:pt x="3134" y="16734"/>
                  </a:lnTo>
                  <a:lnTo>
                    <a:pt x="3543" y="14766"/>
                  </a:lnTo>
                  <a:lnTo>
                    <a:pt x="2804" y="14738"/>
                  </a:lnTo>
                  <a:cubicBezTo>
                    <a:pt x="2399" y="14722"/>
                    <a:pt x="2039" y="14688"/>
                    <a:pt x="2005" y="14660"/>
                  </a:cubicBezTo>
                  <a:cubicBezTo>
                    <a:pt x="1961" y="14623"/>
                    <a:pt x="1991" y="14397"/>
                    <a:pt x="2113" y="13851"/>
                  </a:cubicBezTo>
                  <a:cubicBezTo>
                    <a:pt x="2251" y="13237"/>
                    <a:pt x="2269" y="13079"/>
                    <a:pt x="2212" y="13030"/>
                  </a:cubicBezTo>
                  <a:cubicBezTo>
                    <a:pt x="2165" y="12989"/>
                    <a:pt x="2140" y="12812"/>
                    <a:pt x="2140" y="12512"/>
                  </a:cubicBezTo>
                  <a:cubicBezTo>
                    <a:pt x="2140" y="12226"/>
                    <a:pt x="2112" y="12008"/>
                    <a:pt x="2065" y="11930"/>
                  </a:cubicBezTo>
                  <a:cubicBezTo>
                    <a:pt x="2001" y="11825"/>
                    <a:pt x="2033" y="11738"/>
                    <a:pt x="2271" y="11366"/>
                  </a:cubicBezTo>
                  <a:cubicBezTo>
                    <a:pt x="2426" y="11124"/>
                    <a:pt x="2814" y="10519"/>
                    <a:pt x="3133" y="10020"/>
                  </a:cubicBezTo>
                  <a:cubicBezTo>
                    <a:pt x="3640" y="9227"/>
                    <a:pt x="3721" y="9134"/>
                    <a:pt x="3771" y="9287"/>
                  </a:cubicBezTo>
                  <a:cubicBezTo>
                    <a:pt x="3812" y="9413"/>
                    <a:pt x="3908" y="9461"/>
                    <a:pt x="4116" y="9461"/>
                  </a:cubicBezTo>
                  <a:cubicBezTo>
                    <a:pt x="4275" y="9461"/>
                    <a:pt x="4425" y="9508"/>
                    <a:pt x="4451" y="9565"/>
                  </a:cubicBezTo>
                  <a:cubicBezTo>
                    <a:pt x="4481" y="9633"/>
                    <a:pt x="4667" y="9558"/>
                    <a:pt x="4969" y="9360"/>
                  </a:cubicBezTo>
                  <a:cubicBezTo>
                    <a:pt x="5228" y="9189"/>
                    <a:pt x="5453" y="9078"/>
                    <a:pt x="5467" y="9111"/>
                  </a:cubicBezTo>
                  <a:cubicBezTo>
                    <a:pt x="5482" y="9144"/>
                    <a:pt x="5494" y="9508"/>
                    <a:pt x="5494" y="9919"/>
                  </a:cubicBezTo>
                  <a:lnTo>
                    <a:pt x="5494" y="10665"/>
                  </a:lnTo>
                  <a:lnTo>
                    <a:pt x="6170" y="10665"/>
                  </a:lnTo>
                  <a:cubicBezTo>
                    <a:pt x="6572" y="10665"/>
                    <a:pt x="6861" y="10709"/>
                    <a:pt x="6878" y="10774"/>
                  </a:cubicBezTo>
                  <a:cubicBezTo>
                    <a:pt x="6895" y="10835"/>
                    <a:pt x="6831" y="11097"/>
                    <a:pt x="6736" y="11358"/>
                  </a:cubicBezTo>
                  <a:cubicBezTo>
                    <a:pt x="6534" y="11912"/>
                    <a:pt x="6532" y="11934"/>
                    <a:pt x="6660" y="12010"/>
                  </a:cubicBezTo>
                  <a:cubicBezTo>
                    <a:pt x="6743" y="12059"/>
                    <a:pt x="6757" y="12158"/>
                    <a:pt x="6757" y="12688"/>
                  </a:cubicBezTo>
                  <a:cubicBezTo>
                    <a:pt x="6757" y="13218"/>
                    <a:pt x="6743" y="13318"/>
                    <a:pt x="6660" y="13366"/>
                  </a:cubicBezTo>
                  <a:cubicBezTo>
                    <a:pt x="6607" y="13398"/>
                    <a:pt x="6563" y="13446"/>
                    <a:pt x="6563" y="13472"/>
                  </a:cubicBezTo>
                  <a:cubicBezTo>
                    <a:pt x="6563" y="13499"/>
                    <a:pt x="6649" y="13775"/>
                    <a:pt x="6755" y="14088"/>
                  </a:cubicBezTo>
                  <a:cubicBezTo>
                    <a:pt x="6983" y="14761"/>
                    <a:pt x="6966" y="14838"/>
                    <a:pt x="6538" y="15091"/>
                  </a:cubicBezTo>
                  <a:cubicBezTo>
                    <a:pt x="6122" y="15337"/>
                    <a:pt x="5918" y="15235"/>
                    <a:pt x="5631" y="14630"/>
                  </a:cubicBezTo>
                  <a:lnTo>
                    <a:pt x="5397" y="14134"/>
                  </a:lnTo>
                  <a:lnTo>
                    <a:pt x="5397" y="15660"/>
                  </a:lnTo>
                  <a:cubicBezTo>
                    <a:pt x="5397" y="17183"/>
                    <a:pt x="5397" y="17187"/>
                    <a:pt x="5531" y="17467"/>
                  </a:cubicBezTo>
                  <a:cubicBezTo>
                    <a:pt x="5744" y="17915"/>
                    <a:pt x="5876" y="18021"/>
                    <a:pt x="6217" y="18010"/>
                  </a:cubicBezTo>
                  <a:cubicBezTo>
                    <a:pt x="6457" y="18002"/>
                    <a:pt x="6653" y="17901"/>
                    <a:pt x="6995" y="17612"/>
                  </a:cubicBezTo>
                  <a:cubicBezTo>
                    <a:pt x="7466" y="17213"/>
                    <a:pt x="7795" y="17127"/>
                    <a:pt x="7988" y="17350"/>
                  </a:cubicBezTo>
                  <a:cubicBezTo>
                    <a:pt x="8047" y="17417"/>
                    <a:pt x="8187" y="17672"/>
                    <a:pt x="8301" y="17918"/>
                  </a:cubicBezTo>
                  <a:lnTo>
                    <a:pt x="8507" y="18368"/>
                  </a:lnTo>
                  <a:lnTo>
                    <a:pt x="8507" y="16834"/>
                  </a:lnTo>
                  <a:cubicBezTo>
                    <a:pt x="8507" y="15304"/>
                    <a:pt x="8507" y="15299"/>
                    <a:pt x="8373" y="15011"/>
                  </a:cubicBezTo>
                  <a:cubicBezTo>
                    <a:pt x="8111" y="14446"/>
                    <a:pt x="7639" y="14217"/>
                    <a:pt x="7312" y="14497"/>
                  </a:cubicBezTo>
                  <a:cubicBezTo>
                    <a:pt x="7057" y="14715"/>
                    <a:pt x="7025" y="14541"/>
                    <a:pt x="7215" y="13960"/>
                  </a:cubicBezTo>
                  <a:cubicBezTo>
                    <a:pt x="7377" y="13462"/>
                    <a:pt x="7382" y="13420"/>
                    <a:pt x="7292" y="13366"/>
                  </a:cubicBezTo>
                  <a:cubicBezTo>
                    <a:pt x="7209" y="13318"/>
                    <a:pt x="7195" y="13218"/>
                    <a:pt x="7195" y="12688"/>
                  </a:cubicBezTo>
                  <a:cubicBezTo>
                    <a:pt x="7195" y="12162"/>
                    <a:pt x="7209" y="12057"/>
                    <a:pt x="7290" y="12010"/>
                  </a:cubicBezTo>
                  <a:cubicBezTo>
                    <a:pt x="7377" y="11958"/>
                    <a:pt x="7369" y="11905"/>
                    <a:pt x="7196" y="11395"/>
                  </a:cubicBezTo>
                  <a:cubicBezTo>
                    <a:pt x="7092" y="11087"/>
                    <a:pt x="7018" y="10799"/>
                    <a:pt x="7031" y="10751"/>
                  </a:cubicBezTo>
                  <a:cubicBezTo>
                    <a:pt x="7044" y="10704"/>
                    <a:pt x="7359" y="10665"/>
                    <a:pt x="7730" y="10665"/>
                  </a:cubicBezTo>
                  <a:lnTo>
                    <a:pt x="8405" y="10665"/>
                  </a:lnTo>
                  <a:lnTo>
                    <a:pt x="8420" y="9995"/>
                  </a:lnTo>
                  <a:lnTo>
                    <a:pt x="8434" y="9327"/>
                  </a:lnTo>
                  <a:lnTo>
                    <a:pt x="8768" y="9327"/>
                  </a:lnTo>
                  <a:cubicBezTo>
                    <a:pt x="8963" y="9327"/>
                    <a:pt x="9116" y="9379"/>
                    <a:pt x="9136" y="9451"/>
                  </a:cubicBezTo>
                  <a:cubicBezTo>
                    <a:pt x="9160" y="9538"/>
                    <a:pt x="9308" y="9481"/>
                    <a:pt x="9640" y="9259"/>
                  </a:cubicBezTo>
                  <a:cubicBezTo>
                    <a:pt x="9898" y="9086"/>
                    <a:pt x="10120" y="8970"/>
                    <a:pt x="10134" y="9002"/>
                  </a:cubicBezTo>
                  <a:cubicBezTo>
                    <a:pt x="10148" y="9033"/>
                    <a:pt x="10160" y="9363"/>
                    <a:pt x="10160" y="9735"/>
                  </a:cubicBezTo>
                  <a:cubicBezTo>
                    <a:pt x="10160" y="10364"/>
                    <a:pt x="10168" y="10419"/>
                    <a:pt x="10293" y="10549"/>
                  </a:cubicBezTo>
                  <a:cubicBezTo>
                    <a:pt x="10366" y="10626"/>
                    <a:pt x="10565" y="10714"/>
                    <a:pt x="10733" y="10746"/>
                  </a:cubicBezTo>
                  <a:lnTo>
                    <a:pt x="11040" y="10804"/>
                  </a:lnTo>
                  <a:lnTo>
                    <a:pt x="11144" y="11310"/>
                  </a:lnTo>
                  <a:cubicBezTo>
                    <a:pt x="11206" y="11608"/>
                    <a:pt x="11423" y="12204"/>
                    <a:pt x="11675" y="12769"/>
                  </a:cubicBezTo>
                  <a:lnTo>
                    <a:pt x="12103" y="13724"/>
                  </a:lnTo>
                  <a:lnTo>
                    <a:pt x="11978" y="13907"/>
                  </a:lnTo>
                  <a:cubicBezTo>
                    <a:pt x="11910" y="14007"/>
                    <a:pt x="11795" y="14289"/>
                    <a:pt x="11722" y="14535"/>
                  </a:cubicBezTo>
                  <a:cubicBezTo>
                    <a:pt x="11576" y="15024"/>
                    <a:pt x="11568" y="15324"/>
                    <a:pt x="11672" y="16486"/>
                  </a:cubicBezTo>
                  <a:cubicBezTo>
                    <a:pt x="11743" y="17281"/>
                    <a:pt x="11713" y="17595"/>
                    <a:pt x="11501" y="18305"/>
                  </a:cubicBezTo>
                  <a:cubicBezTo>
                    <a:pt x="11407" y="18620"/>
                    <a:pt x="11315" y="19055"/>
                    <a:pt x="11297" y="19272"/>
                  </a:cubicBezTo>
                  <a:cubicBezTo>
                    <a:pt x="11261" y="19711"/>
                    <a:pt x="11367" y="20609"/>
                    <a:pt x="11529" y="21227"/>
                  </a:cubicBezTo>
                  <a:lnTo>
                    <a:pt x="11626" y="21600"/>
                  </a:lnTo>
                  <a:lnTo>
                    <a:pt x="11805" y="21600"/>
                  </a:lnTo>
                  <a:cubicBezTo>
                    <a:pt x="17989" y="21598"/>
                    <a:pt x="21576" y="21557"/>
                    <a:pt x="21526" y="21492"/>
                  </a:cubicBezTo>
                  <a:cubicBezTo>
                    <a:pt x="21419" y="21351"/>
                    <a:pt x="21355" y="20931"/>
                    <a:pt x="21290" y="19962"/>
                  </a:cubicBezTo>
                  <a:cubicBezTo>
                    <a:pt x="21259" y="19510"/>
                    <a:pt x="21201" y="18869"/>
                    <a:pt x="21160" y="18539"/>
                  </a:cubicBezTo>
                  <a:cubicBezTo>
                    <a:pt x="21069" y="17805"/>
                    <a:pt x="20678" y="16026"/>
                    <a:pt x="20449" y="15300"/>
                  </a:cubicBezTo>
                  <a:cubicBezTo>
                    <a:pt x="20356" y="15007"/>
                    <a:pt x="20242" y="14593"/>
                    <a:pt x="20195" y="14383"/>
                  </a:cubicBezTo>
                  <a:cubicBezTo>
                    <a:pt x="20106" y="13988"/>
                    <a:pt x="19707" y="12865"/>
                    <a:pt x="19602" y="12713"/>
                  </a:cubicBezTo>
                  <a:cubicBezTo>
                    <a:pt x="19537" y="12619"/>
                    <a:pt x="19049" y="11208"/>
                    <a:pt x="18864" y="10580"/>
                  </a:cubicBezTo>
                  <a:cubicBezTo>
                    <a:pt x="18556" y="9530"/>
                    <a:pt x="18116" y="8839"/>
                    <a:pt x="17214" y="7990"/>
                  </a:cubicBezTo>
                  <a:cubicBezTo>
                    <a:pt x="16820" y="7619"/>
                    <a:pt x="16191" y="6871"/>
                    <a:pt x="16065" y="6623"/>
                  </a:cubicBezTo>
                  <a:cubicBezTo>
                    <a:pt x="15836" y="6174"/>
                    <a:pt x="15562" y="6231"/>
                    <a:pt x="15272" y="6789"/>
                  </a:cubicBezTo>
                  <a:lnTo>
                    <a:pt x="15080" y="7159"/>
                  </a:lnTo>
                  <a:lnTo>
                    <a:pt x="14885" y="6842"/>
                  </a:lnTo>
                  <a:cubicBezTo>
                    <a:pt x="14778" y="6668"/>
                    <a:pt x="14639" y="6316"/>
                    <a:pt x="14576" y="6060"/>
                  </a:cubicBezTo>
                  <a:cubicBezTo>
                    <a:pt x="14431" y="5475"/>
                    <a:pt x="14235" y="5214"/>
                    <a:pt x="13933" y="5204"/>
                  </a:cubicBezTo>
                  <a:close/>
                  <a:moveTo>
                    <a:pt x="4400" y="15711"/>
                  </a:moveTo>
                  <a:cubicBezTo>
                    <a:pt x="4363" y="15711"/>
                    <a:pt x="4313" y="15738"/>
                    <a:pt x="4244" y="15786"/>
                  </a:cubicBezTo>
                  <a:cubicBezTo>
                    <a:pt x="4143" y="15855"/>
                    <a:pt x="3951" y="15980"/>
                    <a:pt x="3817" y="16064"/>
                  </a:cubicBezTo>
                  <a:cubicBezTo>
                    <a:pt x="3550" y="16234"/>
                    <a:pt x="3550" y="16236"/>
                    <a:pt x="4024" y="16577"/>
                  </a:cubicBezTo>
                  <a:cubicBezTo>
                    <a:pt x="4347" y="16809"/>
                    <a:pt x="4455" y="16832"/>
                    <a:pt x="4497" y="16680"/>
                  </a:cubicBezTo>
                  <a:cubicBezTo>
                    <a:pt x="4514" y="16620"/>
                    <a:pt x="4657" y="16570"/>
                    <a:pt x="4816" y="16570"/>
                  </a:cubicBezTo>
                  <a:cubicBezTo>
                    <a:pt x="5104" y="16570"/>
                    <a:pt x="5105" y="16570"/>
                    <a:pt x="5105" y="16242"/>
                  </a:cubicBezTo>
                  <a:cubicBezTo>
                    <a:pt x="5105" y="15915"/>
                    <a:pt x="5104" y="15915"/>
                    <a:pt x="4823" y="15915"/>
                  </a:cubicBezTo>
                  <a:cubicBezTo>
                    <a:pt x="4668" y="15915"/>
                    <a:pt x="4515" y="15856"/>
                    <a:pt x="4484" y="15786"/>
                  </a:cubicBezTo>
                  <a:cubicBezTo>
                    <a:pt x="4462" y="15737"/>
                    <a:pt x="4438" y="15711"/>
                    <a:pt x="4400" y="15711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73" name="Planejamento Map.jpg" descr="Planejamento Map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1998864" cy="56390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" p14:dur="15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2089" y="2666435"/>
            <a:ext cx="1505939" cy="442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78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2089" y="2345831"/>
            <a:ext cx="1076961" cy="56444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79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76266" y="2445173"/>
            <a:ext cx="2589673" cy="4741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80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54364" y="2009422"/>
            <a:ext cx="1016001" cy="4583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81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76266" y="2025226"/>
            <a:ext cx="2451948" cy="6637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82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56586" y="2223910"/>
            <a:ext cx="2704819" cy="26370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8EFA00">
                <a:alpha val="50000"/>
              </a:srgbClr>
            </a:outerShdw>
          </a:effectLst>
        </p:spPr>
      </p:pic>
      <p:pic>
        <p:nvPicPr>
          <p:cNvPr id="183" name="Cover" descr="Cover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68195" y="5601546"/>
            <a:ext cx="1246294" cy="4199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C79">
                <a:alpha val="50000"/>
              </a:srgbClr>
            </a:outerShdw>
          </a:effectLst>
        </p:spPr>
      </p:pic>
      <p:pic>
        <p:nvPicPr>
          <p:cNvPr id="184" name="Cover" descr="Cover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68195" y="5249333"/>
            <a:ext cx="1054383" cy="6570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C79">
                <a:alpha val="50000"/>
              </a:srgbClr>
            </a:outerShdw>
          </a:effectLst>
        </p:spPr>
      </p:pic>
      <p:pic>
        <p:nvPicPr>
          <p:cNvPr id="185" name="Cover" descr="Cover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03075" y="5165795"/>
            <a:ext cx="3346028" cy="10543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C79">
                <a:alpha val="50000"/>
              </a:srgbClr>
            </a:outerShdw>
          </a:effectLst>
        </p:spPr>
      </p:pic>
      <p:pic>
        <p:nvPicPr>
          <p:cNvPr id="186" name="Cover" descr="Cover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03075" y="4851964"/>
            <a:ext cx="2996073" cy="12079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C79">
                <a:alpha val="50000"/>
              </a:srgbClr>
            </a:outerShdw>
          </a:effectLst>
        </p:spPr>
      </p:pic>
      <p:pic>
        <p:nvPicPr>
          <p:cNvPr id="187" name="Cover" descr="Cover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608515" y="4637475"/>
            <a:ext cx="2673210" cy="11153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C79">
                <a:alpha val="50000"/>
              </a:srgbClr>
            </a:outerShdw>
          </a:effectLst>
        </p:spPr>
      </p:pic>
      <p:pic>
        <p:nvPicPr>
          <p:cNvPr id="188" name="Cover" descr="Cover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008728" y="3813386"/>
            <a:ext cx="1038579" cy="580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FDFF">
                <a:alpha val="50000"/>
              </a:srgbClr>
            </a:outerShdw>
          </a:effectLst>
        </p:spPr>
      </p:pic>
      <p:pic>
        <p:nvPicPr>
          <p:cNvPr id="189" name="Cover" descr="Cover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008728" y="3605670"/>
            <a:ext cx="1070188" cy="4515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FDFF">
                <a:alpha val="50000"/>
              </a:srgbClr>
            </a:outerShdw>
          </a:effectLst>
        </p:spPr>
      </p:pic>
      <p:pic>
        <p:nvPicPr>
          <p:cNvPr id="190" name="Cover" descr="Cover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008728" y="3294097"/>
            <a:ext cx="1061157" cy="7631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FDFF">
                <a:alpha val="50000"/>
              </a:srgbClr>
            </a:outerShdw>
          </a:effectLst>
        </p:spPr>
      </p:pic>
      <p:pic>
        <p:nvPicPr>
          <p:cNvPr id="191" name="Cover" descr="Cover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570133" y="3592124"/>
            <a:ext cx="3621476" cy="12688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FDFF">
                <a:alpha val="50000"/>
              </a:srgbClr>
            </a:outerShdw>
          </a:effectLst>
        </p:spPr>
      </p:pic>
      <p:pic>
        <p:nvPicPr>
          <p:cNvPr id="192" name="Cover" descr="Cover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614702" y="6931377"/>
            <a:ext cx="1413370" cy="4357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193" name="Cover" descr="Cover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131342" y="6768817"/>
            <a:ext cx="1237263" cy="4289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194" name="Cover" descr="Cover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185528" y="6441440"/>
            <a:ext cx="1185335" cy="580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195" name="Cover" descr="Cover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85724" y="6579164"/>
            <a:ext cx="1842347" cy="6118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196" name="Cover" descr="Cover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851964" y="4660053"/>
            <a:ext cx="1932659" cy="25377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197" name="Cover" descr="Cover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8703733" y="6953955"/>
            <a:ext cx="1781387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433FF">
                <a:alpha val="50000"/>
              </a:srgbClr>
            </a:outerShdw>
          </a:effectLst>
        </p:spPr>
      </p:pic>
      <p:pic>
        <p:nvPicPr>
          <p:cNvPr id="198" name="Cover" descr="Cover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8703733" y="6938150"/>
            <a:ext cx="1634632" cy="4357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433FF">
                <a:alpha val="50000"/>
              </a:srgbClr>
            </a:outerShdw>
          </a:effectLst>
        </p:spPr>
      </p:pic>
      <p:pic>
        <p:nvPicPr>
          <p:cNvPr id="199" name="Cover" descr="Cover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703733" y="6585937"/>
            <a:ext cx="1704623" cy="6118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433FF">
                <a:alpha val="50000"/>
              </a:srgbClr>
            </a:outerShdw>
          </a:effectLst>
        </p:spPr>
      </p:pic>
      <p:pic>
        <p:nvPicPr>
          <p:cNvPr id="200" name="Cover" descr="Cover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703733" y="6272106"/>
            <a:ext cx="1413370" cy="923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433FF">
                <a:alpha val="50000"/>
              </a:srgbClr>
            </a:outerShdw>
          </a:effectLst>
        </p:spPr>
      </p:pic>
      <p:pic>
        <p:nvPicPr>
          <p:cNvPr id="201" name="Cover" descr="Cover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6608515" y="4660053"/>
            <a:ext cx="2278098" cy="25377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433FF">
                <a:alpha val="50000"/>
              </a:srgbClr>
            </a:outerShdw>
          </a:effectLst>
        </p:spPr>
      </p:pic>
      <p:pic>
        <p:nvPicPr>
          <p:cNvPr id="202" name="Cover" descr="Cover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2086186" y="5089031"/>
            <a:ext cx="2759006" cy="4357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203" name="Cover" descr="Cover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2772551" y="4775200"/>
            <a:ext cx="2070383" cy="5960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204" name="Cover" descr="Cover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4660053" y="4621670"/>
            <a:ext cx="2124570" cy="7495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FB00">
                <a:alpha val="50000"/>
              </a:srgbClr>
            </a:outerShdw>
          </a:effectLst>
        </p:spPr>
      </p:pic>
      <p:pic>
        <p:nvPicPr>
          <p:cNvPr id="205" name="Cover" descr="Cover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842346" y="5807004"/>
            <a:ext cx="3384410" cy="4651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2600">
                <a:alpha val="50000"/>
              </a:srgbClr>
            </a:outerShdw>
          </a:effectLst>
        </p:spPr>
      </p:pic>
      <p:pic>
        <p:nvPicPr>
          <p:cNvPr id="206" name="Cover" descr="Cover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050648" y="4646506"/>
            <a:ext cx="1733975" cy="1557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FF2600">
                <a:alpha val="50000"/>
              </a:srgbClr>
            </a:outerShdw>
          </a:effectLst>
        </p:spPr>
      </p:pic>
      <p:pic>
        <p:nvPicPr>
          <p:cNvPr id="207" name="Cover" descr="Cover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-1" y="4095608"/>
            <a:ext cx="2016197" cy="4357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08" name="Cover" descr="Cover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1833315" y="3659857"/>
            <a:ext cx="2314223" cy="8240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09" name="Cover" descr="Cover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1000195" y="3743395"/>
            <a:ext cx="1573672" cy="4199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0" name="Cover" descr="Cover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939235" y="3400213"/>
            <a:ext cx="1634632" cy="5960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1" name="Cover" descr="Cover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2390986" y="3553741"/>
            <a:ext cx="1756552" cy="4425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2" name="Cover" descr="Cover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2682239" y="3246684"/>
            <a:ext cx="1467557" cy="6637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3" name="Cover" descr="Cover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1657208" y="2896728"/>
            <a:ext cx="2490330" cy="101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4" name="Cover" descr="Cover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3973688" y="3438595"/>
            <a:ext cx="2865121" cy="1420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pic>
        <p:nvPicPr>
          <p:cNvPr id="215" name="Cover" descr="Cover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3262488" y="2230684"/>
            <a:ext cx="3583095" cy="26280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96FF">
                <a:alpha val="50000"/>
              </a:srgbClr>
            </a:outerShdw>
          </a:effectLst>
        </p:spPr>
      </p:pic>
      <p:pic>
        <p:nvPicPr>
          <p:cNvPr id="216" name="Cover" descr="Cover"/>
          <p:cNvPicPr>
            <a:picLocks noChangeAspect="0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5570502" y="4240388"/>
            <a:ext cx="2245361" cy="1158241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941751">
                <a:alpha val="50000"/>
              </a:srgbClr>
            </a:outerShdw>
          </a:effectLst>
        </p:spPr>
      </p:pic>
      <p:sp>
        <p:nvSpPr>
          <p:cNvPr id="217" name="Planejamento Estratégico"/>
          <p:cNvSpPr txBox="1"/>
          <p:nvPr>
            <p:ph type="title" idx="4294967295"/>
          </p:nvPr>
        </p:nvSpPr>
        <p:spPr>
          <a:xfrm>
            <a:off x="508000" y="12700"/>
            <a:ext cx="11988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1600"/>
              </a:spcBef>
              <a:defRPr b="1" cap="all" spc="224" sz="2800">
                <a:solidFill>
                  <a:srgbClr val="929292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Class="entr" nodeType="after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8" presetID="15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Class="entr" nodeType="after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Class="entr" nodeType="after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Class="entr" nodeType="after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2" presetID="15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Class="entr" nodeType="afterEffect" presetSubtype="2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Class="entr" nodeType="afterEffect" presetSubtype="2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Class="entr" nodeType="afterEffect" presetSubtype="2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Class="entr" nodeType="afterEffect" presetSubtype="2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clickEffect" presetSubtype="2" presetID="15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Class="entr" nodeType="afterEffect" presetSubtype="2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clickEffect" presetSubtype="2" presetID="15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Class="entr" nodeType="afterEffect" presetSubtype="2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Class="entr" nodeType="afterEffect" presetSubtype="2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Class="entr" nodeType="clickEffect" presetSubtype="2" presetID="15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Class="entr" nodeType="after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Class="entr" nodeType="clickEffect" presetSubtype="2" presetID="2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Class="entr" nodeType="clickEffect" presetSubtype="2" presetID="2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Class="entr" nodeType="afterEffect" presetSubtype="2" presetID="2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Class="entr" nodeType="afterEffect" presetSubtype="2" presetID="2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Class="entr" nodeType="clickEffect" presetSubtype="2" presetID="2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Class="entr" nodeType="afterEffect" presetSubtype="2" presetID="2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Class="entr" nodeType="clickEffect" presetSubtype="2" presetID="15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8"/>
      <p:bldP build="whole" bldLvl="1" animBg="1" rev="0" advAuto="0" spid="203" grpId="31"/>
      <p:bldP build="whole" bldLvl="1" animBg="1" rev="0" advAuto="0" spid="208" grpId="39"/>
      <p:bldP build="whole" bldLvl="1" animBg="1" rev="0" advAuto="0" spid="215" grpId="41"/>
      <p:bldP build="whole" bldLvl="1" animBg="1" rev="0" advAuto="0" spid="204" grpId="30"/>
      <p:bldP build="whole" bldLvl="1" animBg="1" rev="0" advAuto="0" spid="217" grpId="2"/>
      <p:bldP build="whole" bldLvl="1" animBg="1" rev="0" advAuto="0" spid="205" grpId="29"/>
      <p:bldP build="whole" bldLvl="1" animBg="1" rev="0" advAuto="0" spid="180" grpId="5"/>
      <p:bldP build="whole" bldLvl="1" animBg="1" rev="0" advAuto="0" spid="178" grpId="7"/>
      <p:bldP build="whole" bldLvl="1" animBg="1" rev="0" advAuto="0" spid="194" grpId="25"/>
      <p:bldP build="whole" bldLvl="1" animBg="1" rev="0" advAuto="0" spid="210" grpId="37"/>
      <p:bldP build="whole" bldLvl="1" animBg="1" rev="0" advAuto="0" spid="212" grpId="35"/>
      <p:bldP build="whole" bldLvl="1" animBg="1" rev="0" advAuto="0" spid="200" grpId="19"/>
      <p:bldP build="whole" bldLvl="1" animBg="1" rev="0" advAuto="0" spid="214" grpId="33"/>
      <p:bldP build="whole" bldLvl="1" animBg="1" rev="0" advAuto="0" spid="202" grpId="32"/>
      <p:bldP build="whole" bldLvl="1" animBg="1" rev="0" advAuto="0" spid="213" grpId="34"/>
      <p:bldP build="whole" bldLvl="1" animBg="1" rev="0" advAuto="0" spid="192" grpId="27"/>
      <p:bldP build="whole" bldLvl="1" animBg="1" rev="0" advAuto="0" spid="193" grpId="26"/>
      <p:bldP build="whole" bldLvl="1" animBg="1" rev="0" advAuto="0" spid="187" grpId="13"/>
      <p:bldP build="whole" bldLvl="1" animBg="1" rev="0" advAuto="0" spid="197" grpId="22"/>
      <p:bldP build="whole" bldLvl="1" animBg="1" rev="0" advAuto="0" spid="190" grpId="10"/>
      <p:bldP build="whole" bldLvl="1" animBg="1" rev="0" advAuto="0" spid="209" grpId="38"/>
      <p:bldP build="whole" bldLvl="1" animBg="1" rev="0" advAuto="0" spid="196" grpId="23"/>
      <p:bldP build="whole" bldLvl="1" animBg="1" rev="0" advAuto="0" spid="189" grpId="11"/>
      <p:bldP build="whole" bldLvl="1" animBg="1" rev="0" advAuto="0" spid="188" grpId="12"/>
      <p:bldP build="whole" bldLvl="1" animBg="1" rev="0" advAuto="0" spid="206" grpId="28"/>
      <p:bldP build="whole" bldLvl="1" animBg="1" rev="0" advAuto="0" spid="186" grpId="14"/>
      <p:bldP build="whole" bldLvl="1" animBg="1" rev="0" advAuto="0" spid="184" grpId="16"/>
      <p:bldP build="whole" bldLvl="1" animBg="1" rev="0" advAuto="0" spid="195" grpId="24"/>
      <p:bldP build="whole" bldLvl="1" animBg="1" rev="0" advAuto="0" spid="182" grpId="3"/>
      <p:bldP build="whole" bldLvl="1" animBg="1" rev="0" advAuto="0" spid="199" grpId="20"/>
      <p:bldP build="whole" bldLvl="1" animBg="1" rev="0" advAuto="0" spid="185" grpId="15"/>
      <p:bldP build="whole" bldLvl="1" animBg="1" rev="0" advAuto="0" spid="198" grpId="21"/>
      <p:bldP build="whole" bldLvl="1" animBg="1" rev="0" advAuto="0" spid="216" grpId="1"/>
      <p:bldP build="whole" bldLvl="1" animBg="1" rev="0" advAuto="0" spid="207" grpId="40"/>
      <p:bldP build="whole" bldLvl="1" animBg="1" rev="0" advAuto="0" spid="191" grpId="9"/>
      <p:bldP build="whole" bldLvl="1" animBg="1" rev="0" advAuto="0" spid="183" grpId="17"/>
      <p:bldP build="whole" bldLvl="1" animBg="1" rev="0" advAuto="0" spid="181" grpId="4"/>
      <p:bldP build="whole" bldLvl="1" animBg="1" rev="0" advAuto="0" spid="211" grpId="36"/>
      <p:bldP build="whole" bldLvl="1" animBg="1" rev="0" advAuto="0" spid="179" grpId="6"/>
      <p:bldP build="whole" bldLvl="1" animBg="1" rev="0" advAuto="0" spid="201" grpId="1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755" y="2957688"/>
            <a:ext cx="3470205" cy="20342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0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151" y="4450079"/>
            <a:ext cx="4226561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1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4044" y="4730044"/>
            <a:ext cx="3386668" cy="21268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2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3964" y="4730044"/>
            <a:ext cx="3648570" cy="21358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3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3964" y="4450079"/>
            <a:ext cx="3741139" cy="91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4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18489" y="2948657"/>
            <a:ext cx="3386668" cy="2063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25" name="Cover" descr="Cover"/>
          <p:cNvPicPr>
            <a:picLocks noChangeAspect="0"/>
          </p:cNvPicPr>
          <p:nvPr/>
        </p:nvPicPr>
        <p:blipFill>
          <a:blip r:embed="rId8">
            <a:alphaModFix amt="95328"/>
            <a:extLst/>
          </a:blip>
          <a:stretch>
            <a:fillRect/>
          </a:stretch>
        </p:blipFill>
        <p:spPr>
          <a:xfrm>
            <a:off x="5695526" y="3881120"/>
            <a:ext cx="2584592" cy="1957494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  <a:reflection blurRad="0" stA="24509" stPos="0" endA="0" endPos="40000" dist="0" dir="5400000" fadeDir="5400000" sx="100000" sy="-100000" kx="0" ky="0" algn="bl" rotWithShape="0"/>
          </a:effectLst>
        </p:spPr>
      </p:pic>
      <p:pic>
        <p:nvPicPr>
          <p:cNvPr id="226" name="pinred.png" descr="pinred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0100000">
            <a:off x="9422009" y="4055441"/>
            <a:ext cx="796394" cy="7963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27" name="Planejamento Estratégico"/>
          <p:cNvSpPr txBox="1"/>
          <p:nvPr>
            <p:ph type="title" idx="4294967295"/>
          </p:nvPr>
        </p:nvSpPr>
        <p:spPr>
          <a:xfrm>
            <a:off x="1138766" y="268159"/>
            <a:ext cx="11201401" cy="61660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b="1" cap="all" spc="224" sz="2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</a:t>
            </a:r>
          </a:p>
        </p:txBody>
      </p:sp>
    </p:spTree>
  </p:cSld>
  <p:clrMapOvr>
    <a:masterClrMapping/>
  </p:clrMapOvr>
  <p:transition xmlns:p14="http://schemas.microsoft.com/office/powerpoint/2010/main" spd="med" advClick="0" advTm="2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Investimento.jpg"/>
          <p:cNvGrpSpPr/>
          <p:nvPr/>
        </p:nvGrpSpPr>
        <p:grpSpPr>
          <a:xfrm>
            <a:off x="1228175" y="1252534"/>
            <a:ext cx="10548450" cy="8061332"/>
            <a:chOff x="0" y="0"/>
            <a:chExt cx="10548448" cy="8061330"/>
          </a:xfrm>
        </p:grpSpPr>
        <p:pic>
          <p:nvPicPr>
            <p:cNvPr id="230" name="Investimento.jpg" descr="Investiment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294449" cy="77311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9" name="Investimento.jpg" descr="Investimento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48449" cy="8061331"/>
            </a:xfrm>
            <a:prstGeom prst="rect">
              <a:avLst/>
            </a:prstGeom>
            <a:effectLst/>
          </p:spPr>
        </p:pic>
      </p:grpSp>
      <p:sp>
        <p:nvSpPr>
          <p:cNvPr id="232" name="Planejamento Estratégico Financeiro"/>
          <p:cNvSpPr txBox="1"/>
          <p:nvPr>
            <p:ph type="title"/>
          </p:nvPr>
        </p:nvSpPr>
        <p:spPr>
          <a:xfrm>
            <a:off x="901700" y="-4953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/>
            <a:r>
              <a:rPr spc="272" sz="3400"/>
              <a:t>Planejamento</a:t>
            </a:r>
            <a:r>
              <a:t> </a:t>
            </a:r>
            <a:r>
              <a:rPr spc="272" sz="3400"/>
              <a:t>Estratégico Financeiro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5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  <p:bldP build="whole" bldLvl="1" animBg="1" rev="0" advAuto="0" spid="23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Cover" descr="Cov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0284" y="2282613"/>
            <a:ext cx="2537743" cy="9166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35" name="Cover" descr="Co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0284" y="2957688"/>
            <a:ext cx="1621086" cy="7337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36" name="Cover" descr="Co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0284" y="2944142"/>
            <a:ext cx="1896535" cy="415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37" name="Cover" descr="Cov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60284" y="2609991"/>
            <a:ext cx="2043290" cy="5825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38" name="Cover" descr="Cov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3689" y="2747715"/>
            <a:ext cx="4113672" cy="2603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FFFB00">
                <a:alpha val="50000"/>
              </a:srgbClr>
            </a:outerShdw>
          </a:effectLst>
        </p:spPr>
      </p:pic>
      <p:pic>
        <p:nvPicPr>
          <p:cNvPr id="239" name="Cover" descr="Cov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18507" y="4666826"/>
            <a:ext cx="1781387" cy="6321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FDFF">
                <a:alpha val="50000"/>
              </a:srgbClr>
            </a:outerShdw>
          </a:effectLst>
        </p:spPr>
      </p:pic>
      <p:pic>
        <p:nvPicPr>
          <p:cNvPr id="240" name="Cover" descr="Cover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72391" y="4856479"/>
            <a:ext cx="2813192" cy="494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5400000">
              <a:srgbClr val="00FDFF">
                <a:alpha val="50000"/>
              </a:srgbClr>
            </a:outerShdw>
          </a:effectLst>
        </p:spPr>
      </p:pic>
      <p:pic>
        <p:nvPicPr>
          <p:cNvPr id="241" name="Cover" descr="Cover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92233" y="4448104"/>
            <a:ext cx="2118361" cy="1710832"/>
          </a:xfrm>
          <a:prstGeom prst="rect">
            <a:avLst/>
          </a:prstGeom>
          <a:effectLst>
            <a:outerShdw sx="100000" sy="100000" kx="0" ky="0" algn="b" rotWithShape="0" blurRad="25400" dist="25400" dir="4500000">
              <a:srgbClr val="000000">
                <a:alpha val="50000"/>
              </a:srgbClr>
            </a:outerShdw>
          </a:effectLst>
        </p:spPr>
      </p:pic>
      <p:pic>
        <p:nvPicPr>
          <p:cNvPr id="242" name="Ponting finger female.jpg" descr="Ponting finger female.jpg"/>
          <p:cNvPicPr>
            <a:picLocks noChangeAspect="1"/>
          </p:cNvPicPr>
          <p:nvPr/>
        </p:nvPicPr>
        <p:blipFill>
          <a:blip r:embed="rId10">
            <a:extLst/>
          </a:blip>
          <a:srcRect l="26837" t="0" r="0" b="29914"/>
          <a:stretch>
            <a:fillRect/>
          </a:stretch>
        </p:blipFill>
        <p:spPr>
          <a:xfrm rot="5128341">
            <a:off x="3903059" y="10166437"/>
            <a:ext cx="2708709" cy="1754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386" fill="norm" stroke="1" extrusionOk="0">
                <a:moveTo>
                  <a:pt x="14312" y="0"/>
                </a:moveTo>
                <a:lnTo>
                  <a:pt x="13686" y="919"/>
                </a:lnTo>
                <a:cubicBezTo>
                  <a:pt x="12142" y="3172"/>
                  <a:pt x="11216" y="4285"/>
                  <a:pt x="9457" y="6014"/>
                </a:cubicBezTo>
                <a:cubicBezTo>
                  <a:pt x="8553" y="6903"/>
                  <a:pt x="6399" y="8626"/>
                  <a:pt x="5857" y="8893"/>
                </a:cubicBezTo>
                <a:cubicBezTo>
                  <a:pt x="5329" y="9154"/>
                  <a:pt x="5137" y="9408"/>
                  <a:pt x="4828" y="10258"/>
                </a:cubicBezTo>
                <a:cubicBezTo>
                  <a:pt x="4592" y="10904"/>
                  <a:pt x="4254" y="11579"/>
                  <a:pt x="3754" y="12401"/>
                </a:cubicBezTo>
                <a:cubicBezTo>
                  <a:pt x="3522" y="12783"/>
                  <a:pt x="3284" y="13208"/>
                  <a:pt x="3222" y="13345"/>
                </a:cubicBezTo>
                <a:cubicBezTo>
                  <a:pt x="3160" y="13481"/>
                  <a:pt x="3054" y="13636"/>
                  <a:pt x="2986" y="13693"/>
                </a:cubicBezTo>
                <a:cubicBezTo>
                  <a:pt x="2917" y="13750"/>
                  <a:pt x="2804" y="13971"/>
                  <a:pt x="2737" y="14182"/>
                </a:cubicBezTo>
                <a:cubicBezTo>
                  <a:pt x="2579" y="14677"/>
                  <a:pt x="2537" y="14808"/>
                  <a:pt x="2457" y="15029"/>
                </a:cubicBezTo>
                <a:cubicBezTo>
                  <a:pt x="2304" y="15449"/>
                  <a:pt x="1241" y="17330"/>
                  <a:pt x="643" y="18236"/>
                </a:cubicBezTo>
                <a:cubicBezTo>
                  <a:pt x="-46" y="19281"/>
                  <a:pt x="-108" y="19460"/>
                  <a:pt x="117" y="19751"/>
                </a:cubicBezTo>
                <a:cubicBezTo>
                  <a:pt x="284" y="19968"/>
                  <a:pt x="539" y="20023"/>
                  <a:pt x="829" y="19911"/>
                </a:cubicBezTo>
                <a:cubicBezTo>
                  <a:pt x="1128" y="19794"/>
                  <a:pt x="1923" y="19104"/>
                  <a:pt x="2104" y="18803"/>
                </a:cubicBezTo>
                <a:cubicBezTo>
                  <a:pt x="2175" y="18684"/>
                  <a:pt x="2351" y="18460"/>
                  <a:pt x="2498" y="18309"/>
                </a:cubicBezTo>
                <a:cubicBezTo>
                  <a:pt x="2745" y="18053"/>
                  <a:pt x="3190" y="17369"/>
                  <a:pt x="3625" y="16572"/>
                </a:cubicBezTo>
                <a:cubicBezTo>
                  <a:pt x="3726" y="16387"/>
                  <a:pt x="3826" y="16238"/>
                  <a:pt x="3848" y="16238"/>
                </a:cubicBezTo>
                <a:cubicBezTo>
                  <a:pt x="3958" y="16238"/>
                  <a:pt x="4649" y="15439"/>
                  <a:pt x="4853" y="15077"/>
                </a:cubicBezTo>
                <a:cubicBezTo>
                  <a:pt x="4979" y="14852"/>
                  <a:pt x="5097" y="14705"/>
                  <a:pt x="5114" y="14748"/>
                </a:cubicBezTo>
                <a:cubicBezTo>
                  <a:pt x="5132" y="14791"/>
                  <a:pt x="5113" y="15113"/>
                  <a:pt x="5070" y="15459"/>
                </a:cubicBezTo>
                <a:cubicBezTo>
                  <a:pt x="4971" y="16267"/>
                  <a:pt x="4968" y="17077"/>
                  <a:pt x="5067" y="17375"/>
                </a:cubicBezTo>
                <a:cubicBezTo>
                  <a:pt x="5109" y="17502"/>
                  <a:pt x="5246" y="17697"/>
                  <a:pt x="5369" y="17811"/>
                </a:cubicBezTo>
                <a:cubicBezTo>
                  <a:pt x="5493" y="17924"/>
                  <a:pt x="5672" y="18143"/>
                  <a:pt x="5766" y="18295"/>
                </a:cubicBezTo>
                <a:lnTo>
                  <a:pt x="5936" y="18570"/>
                </a:lnTo>
                <a:lnTo>
                  <a:pt x="5848" y="19015"/>
                </a:lnTo>
                <a:cubicBezTo>
                  <a:pt x="5723" y="19642"/>
                  <a:pt x="5724" y="20700"/>
                  <a:pt x="5848" y="20994"/>
                </a:cubicBezTo>
                <a:cubicBezTo>
                  <a:pt x="5900" y="21118"/>
                  <a:pt x="5996" y="21255"/>
                  <a:pt x="6059" y="21294"/>
                </a:cubicBezTo>
                <a:cubicBezTo>
                  <a:pt x="6548" y="21600"/>
                  <a:pt x="6983" y="21158"/>
                  <a:pt x="7602" y="19722"/>
                </a:cubicBezTo>
                <a:cubicBezTo>
                  <a:pt x="7734" y="19417"/>
                  <a:pt x="7904" y="19102"/>
                  <a:pt x="7980" y="19025"/>
                </a:cubicBezTo>
                <a:cubicBezTo>
                  <a:pt x="8056" y="18949"/>
                  <a:pt x="8159" y="18823"/>
                  <a:pt x="8210" y="18745"/>
                </a:cubicBezTo>
                <a:cubicBezTo>
                  <a:pt x="8261" y="18666"/>
                  <a:pt x="8335" y="18604"/>
                  <a:pt x="8377" y="18604"/>
                </a:cubicBezTo>
                <a:cubicBezTo>
                  <a:pt x="8419" y="18604"/>
                  <a:pt x="8560" y="18490"/>
                  <a:pt x="8692" y="18353"/>
                </a:cubicBezTo>
                <a:cubicBezTo>
                  <a:pt x="8823" y="18215"/>
                  <a:pt x="8957" y="18125"/>
                  <a:pt x="8988" y="18154"/>
                </a:cubicBezTo>
                <a:cubicBezTo>
                  <a:pt x="9055" y="18219"/>
                  <a:pt x="9353" y="18041"/>
                  <a:pt x="9337" y="17946"/>
                </a:cubicBezTo>
                <a:cubicBezTo>
                  <a:pt x="9319" y="17840"/>
                  <a:pt x="9816" y="17458"/>
                  <a:pt x="9904" y="17511"/>
                </a:cubicBezTo>
                <a:cubicBezTo>
                  <a:pt x="10029" y="17585"/>
                  <a:pt x="10540" y="16990"/>
                  <a:pt x="10745" y="16528"/>
                </a:cubicBezTo>
                <a:cubicBezTo>
                  <a:pt x="11046" y="15848"/>
                  <a:pt x="10985" y="15407"/>
                  <a:pt x="10540" y="15082"/>
                </a:cubicBezTo>
                <a:cubicBezTo>
                  <a:pt x="10349" y="14942"/>
                  <a:pt x="10309" y="14785"/>
                  <a:pt x="10445" y="14704"/>
                </a:cubicBezTo>
                <a:cubicBezTo>
                  <a:pt x="10555" y="14639"/>
                  <a:pt x="10951" y="13981"/>
                  <a:pt x="11104" y="13606"/>
                </a:cubicBezTo>
                <a:cubicBezTo>
                  <a:pt x="11158" y="13472"/>
                  <a:pt x="11243" y="13379"/>
                  <a:pt x="11311" y="13379"/>
                </a:cubicBezTo>
                <a:cubicBezTo>
                  <a:pt x="11429" y="13379"/>
                  <a:pt x="12198" y="12694"/>
                  <a:pt x="12473" y="12343"/>
                </a:cubicBezTo>
                <a:cubicBezTo>
                  <a:pt x="12557" y="12237"/>
                  <a:pt x="12748" y="12053"/>
                  <a:pt x="12895" y="11937"/>
                </a:cubicBezTo>
                <a:cubicBezTo>
                  <a:pt x="13591" y="11391"/>
                  <a:pt x="14563" y="9805"/>
                  <a:pt x="14712" y="8975"/>
                </a:cubicBezTo>
                <a:cubicBezTo>
                  <a:pt x="14777" y="8615"/>
                  <a:pt x="15118" y="7998"/>
                  <a:pt x="15481" y="7582"/>
                </a:cubicBezTo>
                <a:cubicBezTo>
                  <a:pt x="15835" y="7176"/>
                  <a:pt x="17010" y="6216"/>
                  <a:pt x="17628" y="5830"/>
                </a:cubicBezTo>
                <a:cubicBezTo>
                  <a:pt x="18137" y="5514"/>
                  <a:pt x="20346" y="3788"/>
                  <a:pt x="21057" y="3150"/>
                </a:cubicBezTo>
                <a:lnTo>
                  <a:pt x="21492" y="2758"/>
                </a:lnTo>
                <a:lnTo>
                  <a:pt x="21492" y="1379"/>
                </a:lnTo>
                <a:lnTo>
                  <a:pt x="21492" y="0"/>
                </a:lnTo>
                <a:lnTo>
                  <a:pt x="17902" y="0"/>
                </a:lnTo>
                <a:lnTo>
                  <a:pt x="14312" y="0"/>
                </a:lnTo>
                <a:close/>
              </a:path>
            </a:pathLst>
          </a:custGeom>
          <a:ln w="25400">
            <a:miter lim="400000"/>
          </a:ln>
        </p:spPr>
      </p:pic>
      <p:sp>
        <p:nvSpPr>
          <p:cNvPr id="243" name="Planejamento Estratégico Financeiro"/>
          <p:cNvSpPr txBox="1"/>
          <p:nvPr>
            <p:ph type="title" idx="4294967295"/>
          </p:nvPr>
        </p:nvSpPr>
        <p:spPr>
          <a:xfrm>
            <a:off x="1752762" y="244503"/>
            <a:ext cx="9797303" cy="73377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b="1" cap="all" spc="224" sz="2800">
                <a:solidFill>
                  <a:srgbClr val="929292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Planejamento Estratégico Financeiro</a:t>
            </a:r>
          </a:p>
        </p:txBody>
      </p:sp>
      <p:pic>
        <p:nvPicPr>
          <p:cNvPr id="244" name="Ponting finger female.jpg" descr="Ponting finger female.jpg"/>
          <p:cNvPicPr>
            <a:picLocks noChangeAspect="1"/>
          </p:cNvPicPr>
          <p:nvPr/>
        </p:nvPicPr>
        <p:blipFill>
          <a:blip r:embed="rId10">
            <a:extLst/>
          </a:blip>
          <a:srcRect l="26837" t="0" r="0" b="29914"/>
          <a:stretch>
            <a:fillRect/>
          </a:stretch>
        </p:blipFill>
        <p:spPr>
          <a:xfrm rot="5128341">
            <a:off x="12544705" y="6506662"/>
            <a:ext cx="2708708" cy="1754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386" fill="norm" stroke="1" extrusionOk="0">
                <a:moveTo>
                  <a:pt x="14312" y="0"/>
                </a:moveTo>
                <a:lnTo>
                  <a:pt x="13686" y="919"/>
                </a:lnTo>
                <a:cubicBezTo>
                  <a:pt x="12142" y="3172"/>
                  <a:pt x="11216" y="4285"/>
                  <a:pt x="9457" y="6014"/>
                </a:cubicBezTo>
                <a:cubicBezTo>
                  <a:pt x="8553" y="6903"/>
                  <a:pt x="6399" y="8626"/>
                  <a:pt x="5857" y="8893"/>
                </a:cubicBezTo>
                <a:cubicBezTo>
                  <a:pt x="5329" y="9154"/>
                  <a:pt x="5137" y="9408"/>
                  <a:pt x="4828" y="10258"/>
                </a:cubicBezTo>
                <a:cubicBezTo>
                  <a:pt x="4592" y="10904"/>
                  <a:pt x="4254" y="11579"/>
                  <a:pt x="3754" y="12401"/>
                </a:cubicBezTo>
                <a:cubicBezTo>
                  <a:pt x="3522" y="12783"/>
                  <a:pt x="3284" y="13208"/>
                  <a:pt x="3222" y="13345"/>
                </a:cubicBezTo>
                <a:cubicBezTo>
                  <a:pt x="3160" y="13481"/>
                  <a:pt x="3054" y="13636"/>
                  <a:pt x="2986" y="13693"/>
                </a:cubicBezTo>
                <a:cubicBezTo>
                  <a:pt x="2917" y="13750"/>
                  <a:pt x="2804" y="13971"/>
                  <a:pt x="2737" y="14182"/>
                </a:cubicBezTo>
                <a:cubicBezTo>
                  <a:pt x="2579" y="14677"/>
                  <a:pt x="2537" y="14808"/>
                  <a:pt x="2457" y="15029"/>
                </a:cubicBezTo>
                <a:cubicBezTo>
                  <a:pt x="2304" y="15449"/>
                  <a:pt x="1241" y="17330"/>
                  <a:pt x="643" y="18236"/>
                </a:cubicBezTo>
                <a:cubicBezTo>
                  <a:pt x="-46" y="19281"/>
                  <a:pt x="-108" y="19460"/>
                  <a:pt x="117" y="19751"/>
                </a:cubicBezTo>
                <a:cubicBezTo>
                  <a:pt x="284" y="19968"/>
                  <a:pt x="539" y="20023"/>
                  <a:pt x="829" y="19911"/>
                </a:cubicBezTo>
                <a:cubicBezTo>
                  <a:pt x="1128" y="19794"/>
                  <a:pt x="1923" y="19104"/>
                  <a:pt x="2104" y="18803"/>
                </a:cubicBezTo>
                <a:cubicBezTo>
                  <a:pt x="2175" y="18684"/>
                  <a:pt x="2351" y="18460"/>
                  <a:pt x="2498" y="18309"/>
                </a:cubicBezTo>
                <a:cubicBezTo>
                  <a:pt x="2745" y="18053"/>
                  <a:pt x="3190" y="17369"/>
                  <a:pt x="3625" y="16572"/>
                </a:cubicBezTo>
                <a:cubicBezTo>
                  <a:pt x="3726" y="16387"/>
                  <a:pt x="3826" y="16238"/>
                  <a:pt x="3848" y="16238"/>
                </a:cubicBezTo>
                <a:cubicBezTo>
                  <a:pt x="3958" y="16238"/>
                  <a:pt x="4649" y="15439"/>
                  <a:pt x="4853" y="15077"/>
                </a:cubicBezTo>
                <a:cubicBezTo>
                  <a:pt x="4979" y="14852"/>
                  <a:pt x="5097" y="14705"/>
                  <a:pt x="5114" y="14748"/>
                </a:cubicBezTo>
                <a:cubicBezTo>
                  <a:pt x="5132" y="14791"/>
                  <a:pt x="5113" y="15113"/>
                  <a:pt x="5070" y="15459"/>
                </a:cubicBezTo>
                <a:cubicBezTo>
                  <a:pt x="4971" y="16267"/>
                  <a:pt x="4968" y="17077"/>
                  <a:pt x="5067" y="17375"/>
                </a:cubicBezTo>
                <a:cubicBezTo>
                  <a:pt x="5109" y="17502"/>
                  <a:pt x="5246" y="17697"/>
                  <a:pt x="5369" y="17811"/>
                </a:cubicBezTo>
                <a:cubicBezTo>
                  <a:pt x="5493" y="17924"/>
                  <a:pt x="5672" y="18143"/>
                  <a:pt x="5766" y="18295"/>
                </a:cubicBezTo>
                <a:lnTo>
                  <a:pt x="5936" y="18570"/>
                </a:lnTo>
                <a:lnTo>
                  <a:pt x="5848" y="19015"/>
                </a:lnTo>
                <a:cubicBezTo>
                  <a:pt x="5723" y="19642"/>
                  <a:pt x="5724" y="20700"/>
                  <a:pt x="5848" y="20994"/>
                </a:cubicBezTo>
                <a:cubicBezTo>
                  <a:pt x="5900" y="21118"/>
                  <a:pt x="5996" y="21255"/>
                  <a:pt x="6059" y="21294"/>
                </a:cubicBezTo>
                <a:cubicBezTo>
                  <a:pt x="6548" y="21600"/>
                  <a:pt x="6983" y="21158"/>
                  <a:pt x="7602" y="19722"/>
                </a:cubicBezTo>
                <a:cubicBezTo>
                  <a:pt x="7734" y="19417"/>
                  <a:pt x="7904" y="19102"/>
                  <a:pt x="7980" y="19025"/>
                </a:cubicBezTo>
                <a:cubicBezTo>
                  <a:pt x="8056" y="18949"/>
                  <a:pt x="8159" y="18823"/>
                  <a:pt x="8210" y="18745"/>
                </a:cubicBezTo>
                <a:cubicBezTo>
                  <a:pt x="8261" y="18666"/>
                  <a:pt x="8335" y="18604"/>
                  <a:pt x="8377" y="18604"/>
                </a:cubicBezTo>
                <a:cubicBezTo>
                  <a:pt x="8419" y="18604"/>
                  <a:pt x="8560" y="18490"/>
                  <a:pt x="8692" y="18353"/>
                </a:cubicBezTo>
                <a:cubicBezTo>
                  <a:pt x="8823" y="18215"/>
                  <a:pt x="8957" y="18125"/>
                  <a:pt x="8988" y="18154"/>
                </a:cubicBezTo>
                <a:cubicBezTo>
                  <a:pt x="9055" y="18219"/>
                  <a:pt x="9353" y="18041"/>
                  <a:pt x="9337" y="17946"/>
                </a:cubicBezTo>
                <a:cubicBezTo>
                  <a:pt x="9319" y="17840"/>
                  <a:pt x="9816" y="17458"/>
                  <a:pt x="9904" y="17511"/>
                </a:cubicBezTo>
                <a:cubicBezTo>
                  <a:pt x="10029" y="17585"/>
                  <a:pt x="10540" y="16990"/>
                  <a:pt x="10745" y="16528"/>
                </a:cubicBezTo>
                <a:cubicBezTo>
                  <a:pt x="11046" y="15848"/>
                  <a:pt x="10985" y="15407"/>
                  <a:pt x="10540" y="15082"/>
                </a:cubicBezTo>
                <a:cubicBezTo>
                  <a:pt x="10349" y="14942"/>
                  <a:pt x="10309" y="14785"/>
                  <a:pt x="10445" y="14704"/>
                </a:cubicBezTo>
                <a:cubicBezTo>
                  <a:pt x="10555" y="14639"/>
                  <a:pt x="10951" y="13981"/>
                  <a:pt x="11104" y="13606"/>
                </a:cubicBezTo>
                <a:cubicBezTo>
                  <a:pt x="11158" y="13472"/>
                  <a:pt x="11243" y="13379"/>
                  <a:pt x="11311" y="13379"/>
                </a:cubicBezTo>
                <a:cubicBezTo>
                  <a:pt x="11429" y="13379"/>
                  <a:pt x="12198" y="12694"/>
                  <a:pt x="12473" y="12343"/>
                </a:cubicBezTo>
                <a:cubicBezTo>
                  <a:pt x="12557" y="12237"/>
                  <a:pt x="12748" y="12053"/>
                  <a:pt x="12895" y="11937"/>
                </a:cubicBezTo>
                <a:cubicBezTo>
                  <a:pt x="13591" y="11391"/>
                  <a:pt x="14563" y="9805"/>
                  <a:pt x="14712" y="8975"/>
                </a:cubicBezTo>
                <a:cubicBezTo>
                  <a:pt x="14777" y="8615"/>
                  <a:pt x="15118" y="7998"/>
                  <a:pt x="15481" y="7582"/>
                </a:cubicBezTo>
                <a:cubicBezTo>
                  <a:pt x="15835" y="7176"/>
                  <a:pt x="17010" y="6216"/>
                  <a:pt x="17628" y="5830"/>
                </a:cubicBezTo>
                <a:cubicBezTo>
                  <a:pt x="18137" y="5514"/>
                  <a:pt x="20346" y="3788"/>
                  <a:pt x="21057" y="3150"/>
                </a:cubicBezTo>
                <a:lnTo>
                  <a:pt x="21492" y="2758"/>
                </a:lnTo>
                <a:lnTo>
                  <a:pt x="21492" y="1379"/>
                </a:lnTo>
                <a:lnTo>
                  <a:pt x="21492" y="0"/>
                </a:lnTo>
                <a:lnTo>
                  <a:pt x="17902" y="0"/>
                </a:lnTo>
                <a:lnTo>
                  <a:pt x="14312" y="0"/>
                </a:lnTo>
                <a:close/>
              </a:path>
            </a:pathLst>
          </a:custGeom>
          <a:ln w="254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5"/>
      <p:bldP build="whole" bldLvl="1" animBg="1" rev="0" advAuto="0" spid="240" grpId="7"/>
      <p:bldP build="whole" bldLvl="1" animBg="1" rev="0" advAuto="0" spid="237" grpId="4"/>
      <p:bldP build="whole" bldLvl="1" animBg="1" rev="0" advAuto="0" spid="238" grpId="2"/>
      <p:bldP build="whole" bldLvl="1" animBg="1" rev="0" advAuto="0" spid="241" grpId="1"/>
      <p:bldP build="whole" bldLvl="1" animBg="1" rev="0" advAuto="0" spid="235" grpId="6"/>
      <p:bldP build="whole" bldLvl="1" animBg="1" rev="0" advAuto="0" spid="239" grpId="8"/>
      <p:bldP build="whole" bldLvl="1" animBg="1" rev="0" advAuto="0" spid="23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